
<file path=[Content_Types].xml><?xml version="1.0" encoding="utf-8"?>
<Types xmlns="http://schemas.openxmlformats.org/package/2006/content-types">
  <Default Extension="png" ContentType="image/png"/>
  <Default Extension="png&amp;s=10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sldIdLst>
    <p:sldId id="256" r:id="rId6"/>
    <p:sldId id="257" r:id="rId7"/>
    <p:sldId id="258" r:id="rId8"/>
  </p:sldIdLst>
  <p:sldSz cx="15125700" cy="10693400"/>
  <p:notesSz cx="151257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95494B-1622-4308-9C29-0AD7A92B73C6}" v="7" dt="2026-10-16T13:34:49.97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247" autoAdjust="0"/>
  </p:normalViewPr>
  <p:slideViewPr>
    <p:cSldViewPr>
      <p:cViewPr varScale="1">
        <p:scale>
          <a:sx n="72" d="100"/>
          <a:sy n="72" d="100"/>
        </p:scale>
        <p:origin x="1374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Tindall" userId="46286655-615a-4c5c-945d-92bee32e729f" providerId="ADAL" clId="{55D11D9C-1687-4804-BAE1-66109B455E02}"/>
    <pc:docChg chg="undo redo custSel modSld">
      <pc:chgData name="Claire Tindall" userId="46286655-615a-4c5c-945d-92bee32e729f" providerId="ADAL" clId="{55D11D9C-1687-4804-BAE1-66109B455E02}" dt="2026-10-16T13:40:34.281" v="270" actId="1076"/>
      <pc:docMkLst>
        <pc:docMk/>
      </pc:docMkLst>
      <pc:sldChg chg="addSp delSp modSp mod">
        <pc:chgData name="Claire Tindall" userId="46286655-615a-4c5c-945d-92bee32e729f" providerId="ADAL" clId="{55D11D9C-1687-4804-BAE1-66109B455E02}" dt="2026-10-16T13:37:12.410" v="209" actId="1076"/>
        <pc:sldMkLst>
          <pc:docMk/>
          <pc:sldMk cId="0" sldId="256"/>
        </pc:sldMkLst>
        <pc:spChg chg="mod">
          <ac:chgData name="Claire Tindall" userId="46286655-615a-4c5c-945d-92bee32e729f" providerId="ADAL" clId="{55D11D9C-1687-4804-BAE1-66109B455E02}" dt="2026-10-16T13:36:59.474" v="208" actId="20577"/>
          <ac:spMkLst>
            <pc:docMk/>
            <pc:sldMk cId="0" sldId="256"/>
            <ac:spMk id="74" creationId="{00000000-0000-0000-0000-000000000000}"/>
          </ac:spMkLst>
        </pc:spChg>
        <pc:spChg chg="add del mod">
          <ac:chgData name="Claire Tindall" userId="46286655-615a-4c5c-945d-92bee32e729f" providerId="ADAL" clId="{55D11D9C-1687-4804-BAE1-66109B455E02}" dt="2026-10-16T13:31:59.296" v="166" actId="478"/>
          <ac:spMkLst>
            <pc:docMk/>
            <pc:sldMk cId="0" sldId="256"/>
            <ac:spMk id="84" creationId="{7B7A5123-061D-DC11-3C55-022EE3E7D632}"/>
          </ac:spMkLst>
        </pc:spChg>
        <pc:grpChg chg="mod">
          <ac:chgData name="Claire Tindall" userId="46286655-615a-4c5c-945d-92bee32e729f" providerId="ADAL" clId="{55D11D9C-1687-4804-BAE1-66109B455E02}" dt="2026-10-16T13:36:07.543" v="186" actId="1076"/>
          <ac:grpSpMkLst>
            <pc:docMk/>
            <pc:sldMk cId="0" sldId="256"/>
            <ac:grpSpMk id="10" creationId="{00000000-0000-0000-0000-000000000000}"/>
          </ac:grpSpMkLst>
        </pc:grpChg>
        <pc:graphicFrameChg chg="mod modGraphic">
          <ac:chgData name="Claire Tindall" userId="46286655-615a-4c5c-945d-92bee32e729f" providerId="ADAL" clId="{55D11D9C-1687-4804-BAE1-66109B455E02}" dt="2026-10-16T13:19:49.341" v="19" actId="14100"/>
          <ac:graphicFrameMkLst>
            <pc:docMk/>
            <pc:sldMk cId="0" sldId="256"/>
            <ac:graphicFrameMk id="45" creationId="{00000000-0000-0000-0000-000000000000}"/>
          </ac:graphicFrameMkLst>
        </pc:graphicFrameChg>
        <pc:graphicFrameChg chg="add modGraphic">
          <ac:chgData name="Claire Tindall" userId="46286655-615a-4c5c-945d-92bee32e729f" providerId="ADAL" clId="{55D11D9C-1687-4804-BAE1-66109B455E02}" dt="2026-10-16T13:19:46.604" v="16" actId="14100"/>
          <ac:graphicFrameMkLst>
            <pc:docMk/>
            <pc:sldMk cId="0" sldId="256"/>
            <ac:graphicFrameMk id="77" creationId="{32FE3605-C733-8C29-6DFC-A39C98E832E0}"/>
          </ac:graphicFrameMkLst>
        </pc:graphicFrameChg>
        <pc:graphicFrameChg chg="add del mod modGraphic">
          <ac:chgData name="Claire Tindall" userId="46286655-615a-4c5c-945d-92bee32e729f" providerId="ADAL" clId="{55D11D9C-1687-4804-BAE1-66109B455E02}" dt="2026-10-16T13:32:13.650" v="168" actId="478"/>
          <ac:graphicFrameMkLst>
            <pc:docMk/>
            <pc:sldMk cId="0" sldId="256"/>
            <ac:graphicFrameMk id="80" creationId="{1285AEBE-57C5-05E3-C2CA-9DA1172367C8}"/>
          </ac:graphicFrameMkLst>
        </pc:graphicFrameChg>
        <pc:picChg chg="mod">
          <ac:chgData name="Claire Tindall" userId="46286655-615a-4c5c-945d-92bee32e729f" providerId="ADAL" clId="{55D11D9C-1687-4804-BAE1-66109B455E02}" dt="2026-10-16T13:35:58.334" v="185" actId="1076"/>
          <ac:picMkLst>
            <pc:docMk/>
            <pc:sldMk cId="0" sldId="256"/>
            <ac:picMk id="27" creationId="{00000000-0000-0000-0000-000000000000}"/>
          </ac:picMkLst>
        </pc:picChg>
        <pc:picChg chg="del">
          <ac:chgData name="Claire Tindall" userId="46286655-615a-4c5c-945d-92bee32e729f" providerId="ADAL" clId="{55D11D9C-1687-4804-BAE1-66109B455E02}" dt="2026-10-16T13:36:46.452" v="187" actId="478"/>
          <ac:picMkLst>
            <pc:docMk/>
            <pc:sldMk cId="0" sldId="256"/>
            <ac:picMk id="36" creationId="{00000000-0000-0000-0000-000000000000}"/>
          </ac:picMkLst>
        </pc:picChg>
        <pc:picChg chg="add del mod">
          <ac:chgData name="Claire Tindall" userId="46286655-615a-4c5c-945d-92bee32e729f" providerId="ADAL" clId="{55D11D9C-1687-4804-BAE1-66109B455E02}" dt="2026-10-16T13:27:47.130" v="159" actId="478"/>
          <ac:picMkLst>
            <pc:docMk/>
            <pc:sldMk cId="0" sldId="256"/>
            <ac:picMk id="82" creationId="{5907FCF5-21A1-F0D6-0C44-012815DD78A6}"/>
          </ac:picMkLst>
        </pc:picChg>
        <pc:picChg chg="add del mod">
          <ac:chgData name="Claire Tindall" userId="46286655-615a-4c5c-945d-92bee32e729f" providerId="ADAL" clId="{55D11D9C-1687-4804-BAE1-66109B455E02}" dt="2026-10-16T13:34:15.064" v="172" actId="478"/>
          <ac:picMkLst>
            <pc:docMk/>
            <pc:sldMk cId="0" sldId="256"/>
            <ac:picMk id="85" creationId="{FDA81F7B-B0EC-05ED-B47D-94C1D45B428F}"/>
          </ac:picMkLst>
        </pc:picChg>
        <pc:picChg chg="add mod">
          <ac:chgData name="Claire Tindall" userId="46286655-615a-4c5c-945d-92bee32e729f" providerId="ADAL" clId="{55D11D9C-1687-4804-BAE1-66109B455E02}" dt="2026-10-16T13:37:12.410" v="209" actId="1076"/>
          <ac:picMkLst>
            <pc:docMk/>
            <pc:sldMk cId="0" sldId="256"/>
            <ac:picMk id="86" creationId="{0099E9A2-5320-D04A-215D-16487DE43AE2}"/>
          </ac:picMkLst>
        </pc:picChg>
        <pc:picChg chg="add mod">
          <ac:chgData name="Claire Tindall" userId="46286655-615a-4c5c-945d-92bee32e729f" providerId="ADAL" clId="{55D11D9C-1687-4804-BAE1-66109B455E02}" dt="2026-10-16T13:35:42.396" v="183" actId="1076"/>
          <ac:picMkLst>
            <pc:docMk/>
            <pc:sldMk cId="0" sldId="256"/>
            <ac:picMk id="88" creationId="{EC0B9AE4-1CF4-E8AA-7CE1-B471C85EA5E2}"/>
          </ac:picMkLst>
        </pc:picChg>
        <pc:picChg chg="add mod">
          <ac:chgData name="Claire Tindall" userId="46286655-615a-4c5c-945d-92bee32e729f" providerId="ADAL" clId="{55D11D9C-1687-4804-BAE1-66109B455E02}" dt="2026-10-16T13:35:32.358" v="181" actId="1076"/>
          <ac:picMkLst>
            <pc:docMk/>
            <pc:sldMk cId="0" sldId="256"/>
            <ac:picMk id="90" creationId="{2A623BF5-B431-96F1-C502-4168D79504F1}"/>
          </ac:picMkLst>
        </pc:picChg>
        <pc:picChg chg="add mod">
          <ac:chgData name="Claire Tindall" userId="46286655-615a-4c5c-945d-92bee32e729f" providerId="ADAL" clId="{55D11D9C-1687-4804-BAE1-66109B455E02}" dt="2026-10-16T13:35:25.490" v="180" actId="1076"/>
          <ac:picMkLst>
            <pc:docMk/>
            <pc:sldMk cId="0" sldId="256"/>
            <ac:picMk id="92" creationId="{EB165FAA-DC9A-29E7-22B8-8F19F8FF31B3}"/>
          </ac:picMkLst>
        </pc:picChg>
      </pc:sldChg>
      <pc:sldChg chg="addSp delSp modSp mod">
        <pc:chgData name="Claire Tindall" userId="46286655-615a-4c5c-945d-92bee32e729f" providerId="ADAL" clId="{55D11D9C-1687-4804-BAE1-66109B455E02}" dt="2026-10-16T13:39:30.721" v="242" actId="313"/>
        <pc:sldMkLst>
          <pc:docMk/>
          <pc:sldMk cId="0" sldId="257"/>
        </pc:sldMkLst>
        <pc:spChg chg="mod">
          <ac:chgData name="Claire Tindall" userId="46286655-615a-4c5c-945d-92bee32e729f" providerId="ADAL" clId="{55D11D9C-1687-4804-BAE1-66109B455E02}" dt="2026-10-16T13:39:30.721" v="242" actId="313"/>
          <ac:spMkLst>
            <pc:docMk/>
            <pc:sldMk cId="0" sldId="257"/>
            <ac:spMk id="70" creationId="{00000000-0000-0000-0000-000000000000}"/>
          </ac:spMkLst>
        </pc:spChg>
        <pc:picChg chg="del">
          <ac:chgData name="Claire Tindall" userId="46286655-615a-4c5c-945d-92bee32e729f" providerId="ADAL" clId="{55D11D9C-1687-4804-BAE1-66109B455E02}" dt="2026-10-16T13:39:05.969" v="218" actId="478"/>
          <ac:picMkLst>
            <pc:docMk/>
            <pc:sldMk cId="0" sldId="257"/>
            <ac:picMk id="36" creationId="{00000000-0000-0000-0000-000000000000}"/>
          </ac:picMkLst>
        </pc:picChg>
        <pc:picChg chg="add mod">
          <ac:chgData name="Claire Tindall" userId="46286655-615a-4c5c-945d-92bee32e729f" providerId="ADAL" clId="{55D11D9C-1687-4804-BAE1-66109B455E02}" dt="2026-10-16T13:38:33.655" v="217" actId="1076"/>
          <ac:picMkLst>
            <pc:docMk/>
            <pc:sldMk cId="0" sldId="257"/>
            <ac:picMk id="75" creationId="{0F4E55AB-1731-D4A8-0273-F158052E89DC}"/>
          </ac:picMkLst>
        </pc:picChg>
        <pc:picChg chg="add mod">
          <ac:chgData name="Claire Tindall" userId="46286655-615a-4c5c-945d-92bee32e729f" providerId="ADAL" clId="{55D11D9C-1687-4804-BAE1-66109B455E02}" dt="2026-10-16T13:39:26.147" v="241" actId="1076"/>
          <ac:picMkLst>
            <pc:docMk/>
            <pc:sldMk cId="0" sldId="257"/>
            <ac:picMk id="77" creationId="{560A3799-C262-9B2C-81AA-DDC5936E1237}"/>
          </ac:picMkLst>
        </pc:picChg>
        <pc:picChg chg="add mod">
          <ac:chgData name="Claire Tindall" userId="46286655-615a-4c5c-945d-92bee32e729f" providerId="ADAL" clId="{55D11D9C-1687-4804-BAE1-66109B455E02}" dt="2026-10-16T13:38:19.383" v="215" actId="1076"/>
          <ac:picMkLst>
            <pc:docMk/>
            <pc:sldMk cId="0" sldId="257"/>
            <ac:picMk id="80" creationId="{A72B18D9-4BF0-2EF9-FE9E-785E033791A1}"/>
          </ac:picMkLst>
        </pc:picChg>
        <pc:picChg chg="add mod">
          <ac:chgData name="Claire Tindall" userId="46286655-615a-4c5c-945d-92bee32e729f" providerId="ADAL" clId="{55D11D9C-1687-4804-BAE1-66109B455E02}" dt="2026-10-16T13:38:13.264" v="214" actId="1076"/>
          <ac:picMkLst>
            <pc:docMk/>
            <pc:sldMk cId="0" sldId="257"/>
            <ac:picMk id="82" creationId="{420026FB-B34D-49E8-0DCF-7624D90D547C}"/>
          </ac:picMkLst>
        </pc:picChg>
      </pc:sldChg>
      <pc:sldChg chg="addSp delSp modSp mod">
        <pc:chgData name="Claire Tindall" userId="46286655-615a-4c5c-945d-92bee32e729f" providerId="ADAL" clId="{55D11D9C-1687-4804-BAE1-66109B455E02}" dt="2026-10-16T13:40:34.281" v="270" actId="1076"/>
        <pc:sldMkLst>
          <pc:docMk/>
          <pc:sldMk cId="0" sldId="258"/>
        </pc:sldMkLst>
        <pc:spChg chg="mod">
          <ac:chgData name="Claire Tindall" userId="46286655-615a-4c5c-945d-92bee32e729f" providerId="ADAL" clId="{55D11D9C-1687-4804-BAE1-66109B455E02}" dt="2026-10-16T13:40:09.565" v="266" actId="20577"/>
          <ac:spMkLst>
            <pc:docMk/>
            <pc:sldMk cId="0" sldId="258"/>
            <ac:spMk id="68" creationId="{00000000-0000-0000-0000-000000000000}"/>
          </ac:spMkLst>
        </pc:spChg>
        <pc:picChg chg="del">
          <ac:chgData name="Claire Tindall" userId="46286655-615a-4c5c-945d-92bee32e729f" providerId="ADAL" clId="{55D11D9C-1687-4804-BAE1-66109B455E02}" dt="2026-10-16T13:39:54.375" v="247" actId="478"/>
          <ac:picMkLst>
            <pc:docMk/>
            <pc:sldMk cId="0" sldId="258"/>
            <ac:picMk id="28" creationId="{00000000-0000-0000-0000-000000000000}"/>
          </ac:picMkLst>
        </pc:picChg>
        <pc:picChg chg="add mod">
          <ac:chgData name="Claire Tindall" userId="46286655-615a-4c5c-945d-92bee32e729f" providerId="ADAL" clId="{55D11D9C-1687-4804-BAE1-66109B455E02}" dt="2026-10-16T13:40:26.236" v="268" actId="1076"/>
          <ac:picMkLst>
            <pc:docMk/>
            <pc:sldMk cId="0" sldId="258"/>
            <ac:picMk id="74" creationId="{24BED6A0-A076-C9F8-0EFB-A7C6EDD66B3D}"/>
          </ac:picMkLst>
        </pc:picChg>
        <pc:picChg chg="add mod">
          <ac:chgData name="Claire Tindall" userId="46286655-615a-4c5c-945d-92bee32e729f" providerId="ADAL" clId="{55D11D9C-1687-4804-BAE1-66109B455E02}" dt="2026-10-16T13:40:34.281" v="270" actId="1076"/>
          <ac:picMkLst>
            <pc:docMk/>
            <pc:sldMk cId="0" sldId="258"/>
            <ac:picMk id="76" creationId="{A276C21D-6AA6-32B9-6154-DF537288D9A4}"/>
          </ac:picMkLst>
        </pc:picChg>
        <pc:picChg chg="add mod">
          <ac:chgData name="Claire Tindall" userId="46286655-615a-4c5c-945d-92bee32e729f" providerId="ADAL" clId="{55D11D9C-1687-4804-BAE1-66109B455E02}" dt="2026-10-16T13:40:32.204" v="269" actId="1076"/>
          <ac:picMkLst>
            <pc:docMk/>
            <pc:sldMk cId="0" sldId="258"/>
            <ac:picMk id="78" creationId="{9F00F602-0C8D-11D7-925A-B86CBA2EDF5D}"/>
          </ac:picMkLst>
        </pc:picChg>
        <pc:picChg chg="add mod">
          <ac:chgData name="Claire Tindall" userId="46286655-615a-4c5c-945d-92bee32e729f" providerId="ADAL" clId="{55D11D9C-1687-4804-BAE1-66109B455E02}" dt="2026-10-16T13:40:14.842" v="267" actId="1076"/>
          <ac:picMkLst>
            <pc:docMk/>
            <pc:sldMk cId="0" sldId="258"/>
            <ac:picMk id="80" creationId="{9A45448F-2F2C-0C74-82DE-9A772CEB81B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4427" y="3314954"/>
            <a:ext cx="1285684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8855" y="5988304"/>
            <a:ext cx="1058799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35"/>
              </a:lnSpc>
            </a:pPr>
            <a:r>
              <a:rPr dirty="0"/>
              <a:t>At</a:t>
            </a:r>
            <a:r>
              <a:rPr spc="-50" dirty="0"/>
              <a:t> </a:t>
            </a:r>
            <a:r>
              <a:rPr spc="-10" dirty="0"/>
              <a:t>least</a:t>
            </a:r>
            <a:r>
              <a:rPr spc="-50" dirty="0"/>
              <a:t> </a:t>
            </a:r>
            <a:r>
              <a:rPr dirty="0"/>
              <a:t>1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spc="-10" dirty="0"/>
              <a:t>your</a:t>
            </a:r>
            <a:r>
              <a:rPr spc="-50" dirty="0"/>
              <a:t> </a:t>
            </a:r>
            <a:r>
              <a:rPr dirty="0"/>
              <a:t>5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spc="-25" dirty="0"/>
              <a:t>day</a:t>
            </a:r>
          </a:p>
          <a:p>
            <a:pPr marL="23495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Halal</a:t>
            </a:r>
            <a:r>
              <a:rPr spc="-65" dirty="0"/>
              <a:t> </a:t>
            </a:r>
            <a:r>
              <a:rPr spc="-10" dirty="0"/>
              <a:t>option</a:t>
            </a:r>
            <a:r>
              <a:rPr spc="-60" dirty="0"/>
              <a:t> </a:t>
            </a:r>
            <a:r>
              <a:rPr spc="-20" dirty="0"/>
              <a:t>available</a:t>
            </a:r>
            <a:r>
              <a:rPr spc="-60" dirty="0"/>
              <a:t> </a:t>
            </a:r>
            <a:r>
              <a:rPr spc="-10" dirty="0"/>
              <a:t>upon</a:t>
            </a:r>
            <a:r>
              <a:rPr spc="-55" dirty="0"/>
              <a:t> </a:t>
            </a:r>
            <a:r>
              <a:rPr spc="-10" dirty="0"/>
              <a:t>request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 marR="5080">
              <a:lnSpc>
                <a:spcPts val="1400"/>
              </a:lnSpc>
              <a:spcBef>
                <a:spcPts val="150"/>
              </a:spcBef>
            </a:pPr>
            <a:r>
              <a:rPr spc="-35" dirty="0"/>
              <a:t>Menu </a:t>
            </a:r>
            <a:r>
              <a:rPr spc="-20" dirty="0"/>
              <a:t>Key: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35"/>
              </a:lnSpc>
            </a:pPr>
            <a:r>
              <a:rPr dirty="0"/>
              <a:t>At</a:t>
            </a:r>
            <a:r>
              <a:rPr spc="-50" dirty="0"/>
              <a:t> </a:t>
            </a:r>
            <a:r>
              <a:rPr spc="-10" dirty="0"/>
              <a:t>least</a:t>
            </a:r>
            <a:r>
              <a:rPr spc="-50" dirty="0"/>
              <a:t> </a:t>
            </a:r>
            <a:r>
              <a:rPr dirty="0"/>
              <a:t>1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spc="-10" dirty="0"/>
              <a:t>your</a:t>
            </a:r>
            <a:r>
              <a:rPr spc="-50" dirty="0"/>
              <a:t> </a:t>
            </a:r>
            <a:r>
              <a:rPr dirty="0"/>
              <a:t>5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spc="-25" dirty="0"/>
              <a:t>day</a:t>
            </a:r>
          </a:p>
          <a:p>
            <a:pPr marL="23495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Halal</a:t>
            </a:r>
            <a:r>
              <a:rPr spc="-65" dirty="0"/>
              <a:t> </a:t>
            </a:r>
            <a:r>
              <a:rPr spc="-10" dirty="0"/>
              <a:t>option</a:t>
            </a:r>
            <a:r>
              <a:rPr spc="-60" dirty="0"/>
              <a:t> </a:t>
            </a:r>
            <a:r>
              <a:rPr spc="-20" dirty="0"/>
              <a:t>available</a:t>
            </a:r>
            <a:r>
              <a:rPr spc="-60" dirty="0"/>
              <a:t> </a:t>
            </a:r>
            <a:r>
              <a:rPr spc="-10" dirty="0"/>
              <a:t>upon</a:t>
            </a:r>
            <a:r>
              <a:rPr spc="-55" dirty="0"/>
              <a:t> </a:t>
            </a:r>
            <a:r>
              <a:rPr spc="-10" dirty="0"/>
              <a:t>request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 marR="5080">
              <a:lnSpc>
                <a:spcPts val="1400"/>
              </a:lnSpc>
              <a:spcBef>
                <a:spcPts val="150"/>
              </a:spcBef>
            </a:pPr>
            <a:r>
              <a:rPr spc="-35" dirty="0"/>
              <a:t>Menu </a:t>
            </a:r>
            <a:r>
              <a:rPr spc="-20" dirty="0"/>
              <a:t>Key: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5628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78973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35"/>
              </a:lnSpc>
            </a:pPr>
            <a:r>
              <a:rPr dirty="0"/>
              <a:t>At</a:t>
            </a:r>
            <a:r>
              <a:rPr spc="-50" dirty="0"/>
              <a:t> </a:t>
            </a:r>
            <a:r>
              <a:rPr spc="-10" dirty="0"/>
              <a:t>least</a:t>
            </a:r>
            <a:r>
              <a:rPr spc="-50" dirty="0"/>
              <a:t> </a:t>
            </a:r>
            <a:r>
              <a:rPr dirty="0"/>
              <a:t>1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spc="-10" dirty="0"/>
              <a:t>your</a:t>
            </a:r>
            <a:r>
              <a:rPr spc="-50" dirty="0"/>
              <a:t> </a:t>
            </a:r>
            <a:r>
              <a:rPr dirty="0"/>
              <a:t>5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spc="-25" dirty="0"/>
              <a:t>day</a:t>
            </a:r>
          </a:p>
          <a:p>
            <a:pPr marL="23495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Halal</a:t>
            </a:r>
            <a:r>
              <a:rPr spc="-65" dirty="0"/>
              <a:t> </a:t>
            </a:r>
            <a:r>
              <a:rPr spc="-10" dirty="0"/>
              <a:t>option</a:t>
            </a:r>
            <a:r>
              <a:rPr spc="-60" dirty="0"/>
              <a:t> </a:t>
            </a:r>
            <a:r>
              <a:rPr spc="-20" dirty="0"/>
              <a:t>available</a:t>
            </a:r>
            <a:r>
              <a:rPr spc="-60" dirty="0"/>
              <a:t> </a:t>
            </a:r>
            <a:r>
              <a:rPr spc="-10" dirty="0"/>
              <a:t>upon</a:t>
            </a:r>
            <a:r>
              <a:rPr spc="-55" dirty="0"/>
              <a:t> </a:t>
            </a:r>
            <a:r>
              <a:rPr spc="-10" dirty="0"/>
              <a:t>request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 marR="5080">
              <a:lnSpc>
                <a:spcPts val="1400"/>
              </a:lnSpc>
              <a:spcBef>
                <a:spcPts val="150"/>
              </a:spcBef>
            </a:pPr>
            <a:r>
              <a:rPr spc="-35" dirty="0"/>
              <a:t>Menu </a:t>
            </a:r>
            <a:r>
              <a:rPr spc="-20" dirty="0"/>
              <a:t>Key: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35"/>
              </a:lnSpc>
            </a:pPr>
            <a:r>
              <a:rPr dirty="0"/>
              <a:t>At</a:t>
            </a:r>
            <a:r>
              <a:rPr spc="-50" dirty="0"/>
              <a:t> </a:t>
            </a:r>
            <a:r>
              <a:rPr spc="-10" dirty="0"/>
              <a:t>least</a:t>
            </a:r>
            <a:r>
              <a:rPr spc="-50" dirty="0"/>
              <a:t> </a:t>
            </a:r>
            <a:r>
              <a:rPr dirty="0"/>
              <a:t>1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spc="-10" dirty="0"/>
              <a:t>your</a:t>
            </a:r>
            <a:r>
              <a:rPr spc="-50" dirty="0"/>
              <a:t> </a:t>
            </a:r>
            <a:r>
              <a:rPr dirty="0"/>
              <a:t>5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spc="-25" dirty="0"/>
              <a:t>day</a:t>
            </a:r>
          </a:p>
          <a:p>
            <a:pPr marL="23495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Halal</a:t>
            </a:r>
            <a:r>
              <a:rPr spc="-65" dirty="0"/>
              <a:t> </a:t>
            </a:r>
            <a:r>
              <a:rPr spc="-10" dirty="0"/>
              <a:t>option</a:t>
            </a:r>
            <a:r>
              <a:rPr spc="-60" dirty="0"/>
              <a:t> </a:t>
            </a:r>
            <a:r>
              <a:rPr spc="-20" dirty="0"/>
              <a:t>available</a:t>
            </a:r>
            <a:r>
              <a:rPr spc="-60" dirty="0"/>
              <a:t> </a:t>
            </a:r>
            <a:r>
              <a:rPr spc="-10" dirty="0"/>
              <a:t>upon</a:t>
            </a:r>
            <a:r>
              <a:rPr spc="-55" dirty="0"/>
              <a:t> </a:t>
            </a:r>
            <a:r>
              <a:rPr spc="-10" dirty="0"/>
              <a:t>request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 marR="5080">
              <a:lnSpc>
                <a:spcPts val="1400"/>
              </a:lnSpc>
              <a:spcBef>
                <a:spcPts val="150"/>
              </a:spcBef>
            </a:pPr>
            <a:r>
              <a:rPr spc="-35" dirty="0"/>
              <a:t>Menu </a:t>
            </a:r>
            <a:r>
              <a:rPr spc="-20" dirty="0"/>
              <a:t>Key: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35"/>
              </a:lnSpc>
            </a:pPr>
            <a:r>
              <a:rPr dirty="0"/>
              <a:t>At</a:t>
            </a:r>
            <a:r>
              <a:rPr spc="-50" dirty="0"/>
              <a:t> </a:t>
            </a:r>
            <a:r>
              <a:rPr spc="-10" dirty="0"/>
              <a:t>least</a:t>
            </a:r>
            <a:r>
              <a:rPr spc="-50" dirty="0"/>
              <a:t> </a:t>
            </a:r>
            <a:r>
              <a:rPr dirty="0"/>
              <a:t>1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spc="-10" dirty="0"/>
              <a:t>your</a:t>
            </a:r>
            <a:r>
              <a:rPr spc="-50" dirty="0"/>
              <a:t> </a:t>
            </a:r>
            <a:r>
              <a:rPr dirty="0"/>
              <a:t>5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spc="-25" dirty="0"/>
              <a:t>day</a:t>
            </a:r>
          </a:p>
          <a:p>
            <a:pPr marL="23495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Halal</a:t>
            </a:r>
            <a:r>
              <a:rPr spc="-65" dirty="0"/>
              <a:t> </a:t>
            </a:r>
            <a:r>
              <a:rPr spc="-10" dirty="0"/>
              <a:t>option</a:t>
            </a:r>
            <a:r>
              <a:rPr spc="-60" dirty="0"/>
              <a:t> </a:t>
            </a:r>
            <a:r>
              <a:rPr spc="-20" dirty="0"/>
              <a:t>available</a:t>
            </a:r>
            <a:r>
              <a:rPr spc="-60" dirty="0"/>
              <a:t> </a:t>
            </a:r>
            <a:r>
              <a:rPr spc="-10" dirty="0"/>
              <a:t>upon</a:t>
            </a:r>
            <a:r>
              <a:rPr spc="-55" dirty="0"/>
              <a:t> </a:t>
            </a:r>
            <a:r>
              <a:rPr spc="-10" dirty="0"/>
              <a:t>request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 marR="5080">
              <a:lnSpc>
                <a:spcPts val="1400"/>
              </a:lnSpc>
              <a:spcBef>
                <a:spcPts val="150"/>
              </a:spcBef>
            </a:pPr>
            <a:r>
              <a:rPr spc="-35" dirty="0"/>
              <a:t>Menu </a:t>
            </a:r>
            <a:r>
              <a:rPr spc="-20" dirty="0"/>
              <a:t>Key: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5120010" cy="5576112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5556427"/>
            <a:ext cx="15119997" cy="3990022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0" y="8282320"/>
            <a:ext cx="15119985" cy="1968500"/>
          </a:xfrm>
          <a:custGeom>
            <a:avLst/>
            <a:gdLst/>
            <a:ahLst/>
            <a:cxnLst/>
            <a:rect l="l" t="t" r="r" b="b"/>
            <a:pathLst>
              <a:path w="15119985" h="1968500">
                <a:moveTo>
                  <a:pt x="4027212" y="596899"/>
                </a:moveTo>
                <a:lnTo>
                  <a:pt x="0" y="596899"/>
                </a:lnTo>
                <a:lnTo>
                  <a:pt x="0" y="1968499"/>
                </a:lnTo>
                <a:lnTo>
                  <a:pt x="15119985" y="1968499"/>
                </a:lnTo>
                <a:lnTo>
                  <a:pt x="15119985" y="723899"/>
                </a:lnTo>
                <a:lnTo>
                  <a:pt x="5159775" y="723899"/>
                </a:lnTo>
                <a:lnTo>
                  <a:pt x="5113883" y="711199"/>
                </a:lnTo>
                <a:lnTo>
                  <a:pt x="4978344" y="711199"/>
                </a:lnTo>
                <a:lnTo>
                  <a:pt x="4933855" y="698499"/>
                </a:lnTo>
                <a:lnTo>
                  <a:pt x="4802358" y="698499"/>
                </a:lnTo>
                <a:lnTo>
                  <a:pt x="4759160" y="685799"/>
                </a:lnTo>
                <a:lnTo>
                  <a:pt x="4673675" y="685799"/>
                </a:lnTo>
                <a:lnTo>
                  <a:pt x="4631374" y="673099"/>
                </a:lnTo>
                <a:lnTo>
                  <a:pt x="4547620" y="673099"/>
                </a:lnTo>
                <a:lnTo>
                  <a:pt x="4506154" y="660399"/>
                </a:lnTo>
                <a:lnTo>
                  <a:pt x="4424008" y="660399"/>
                </a:lnTo>
                <a:lnTo>
                  <a:pt x="4383314" y="647699"/>
                </a:lnTo>
                <a:lnTo>
                  <a:pt x="4342864" y="647699"/>
                </a:lnTo>
                <a:lnTo>
                  <a:pt x="4302651" y="634999"/>
                </a:lnTo>
                <a:lnTo>
                  <a:pt x="4222908" y="634999"/>
                </a:lnTo>
                <a:lnTo>
                  <a:pt x="4183364" y="622299"/>
                </a:lnTo>
                <a:lnTo>
                  <a:pt x="4144029" y="622299"/>
                </a:lnTo>
                <a:lnTo>
                  <a:pt x="4104897" y="609599"/>
                </a:lnTo>
                <a:lnTo>
                  <a:pt x="4065960" y="609599"/>
                </a:lnTo>
                <a:lnTo>
                  <a:pt x="4027212" y="596899"/>
                </a:lnTo>
                <a:close/>
              </a:path>
              <a:path w="15119985" h="1968500">
                <a:moveTo>
                  <a:pt x="10236547" y="355599"/>
                </a:moveTo>
                <a:lnTo>
                  <a:pt x="8596368" y="355599"/>
                </a:lnTo>
                <a:lnTo>
                  <a:pt x="8518507" y="380999"/>
                </a:lnTo>
                <a:lnTo>
                  <a:pt x="8365040" y="406399"/>
                </a:lnTo>
                <a:lnTo>
                  <a:pt x="8289421" y="431799"/>
                </a:lnTo>
                <a:lnTo>
                  <a:pt x="8066933" y="469899"/>
                </a:lnTo>
                <a:lnTo>
                  <a:pt x="7304592" y="609599"/>
                </a:lnTo>
                <a:lnTo>
                  <a:pt x="7239246" y="609599"/>
                </a:lnTo>
                <a:lnTo>
                  <a:pt x="7110436" y="634999"/>
                </a:lnTo>
                <a:lnTo>
                  <a:pt x="7046959" y="634999"/>
                </a:lnTo>
                <a:lnTo>
                  <a:pt x="6984091" y="647699"/>
                </a:lnTo>
                <a:lnTo>
                  <a:pt x="6921825" y="647699"/>
                </a:lnTo>
                <a:lnTo>
                  <a:pt x="6799073" y="673099"/>
                </a:lnTo>
                <a:lnTo>
                  <a:pt x="6678646" y="673099"/>
                </a:lnTo>
                <a:lnTo>
                  <a:pt x="6619288" y="685799"/>
                </a:lnTo>
                <a:lnTo>
                  <a:pt x="6560491" y="685799"/>
                </a:lnTo>
                <a:lnTo>
                  <a:pt x="6502247" y="698499"/>
                </a:lnTo>
                <a:lnTo>
                  <a:pt x="6387395" y="698499"/>
                </a:lnTo>
                <a:lnTo>
                  <a:pt x="6330772" y="711199"/>
                </a:lnTo>
                <a:lnTo>
                  <a:pt x="6164034" y="711199"/>
                </a:lnTo>
                <a:lnTo>
                  <a:pt x="6109475" y="723899"/>
                </a:lnTo>
                <a:lnTo>
                  <a:pt x="15119985" y="723899"/>
                </a:lnTo>
                <a:lnTo>
                  <a:pt x="15119985" y="380999"/>
                </a:lnTo>
                <a:lnTo>
                  <a:pt x="10545088" y="380999"/>
                </a:lnTo>
                <a:lnTo>
                  <a:pt x="10494233" y="368299"/>
                </a:lnTo>
                <a:lnTo>
                  <a:pt x="10288456" y="368299"/>
                </a:lnTo>
                <a:lnTo>
                  <a:pt x="10236547" y="355599"/>
                </a:lnTo>
                <a:close/>
              </a:path>
              <a:path w="15119985" h="1968500">
                <a:moveTo>
                  <a:pt x="3760678" y="558799"/>
                </a:moveTo>
                <a:lnTo>
                  <a:pt x="140248" y="558799"/>
                </a:lnTo>
                <a:lnTo>
                  <a:pt x="99342" y="571499"/>
                </a:lnTo>
                <a:lnTo>
                  <a:pt x="14307" y="596899"/>
                </a:lnTo>
                <a:lnTo>
                  <a:pt x="3950254" y="596899"/>
                </a:lnTo>
                <a:lnTo>
                  <a:pt x="3912031" y="584199"/>
                </a:lnTo>
                <a:lnTo>
                  <a:pt x="3873968" y="584199"/>
                </a:lnTo>
                <a:lnTo>
                  <a:pt x="3836060" y="571499"/>
                </a:lnTo>
                <a:lnTo>
                  <a:pt x="3798298" y="571499"/>
                </a:lnTo>
                <a:lnTo>
                  <a:pt x="3760678" y="558799"/>
                </a:lnTo>
                <a:close/>
              </a:path>
              <a:path w="15119985" h="1968500">
                <a:moveTo>
                  <a:pt x="3354140" y="495299"/>
                </a:moveTo>
                <a:lnTo>
                  <a:pt x="414396" y="495299"/>
                </a:lnTo>
                <a:lnTo>
                  <a:pt x="336333" y="520699"/>
                </a:lnTo>
                <a:lnTo>
                  <a:pt x="297605" y="520699"/>
                </a:lnTo>
                <a:lnTo>
                  <a:pt x="180337" y="558799"/>
                </a:lnTo>
                <a:lnTo>
                  <a:pt x="3723190" y="558799"/>
                </a:lnTo>
                <a:lnTo>
                  <a:pt x="3685829" y="546099"/>
                </a:lnTo>
                <a:lnTo>
                  <a:pt x="3648588" y="546099"/>
                </a:lnTo>
                <a:lnTo>
                  <a:pt x="3354140" y="495299"/>
                </a:lnTo>
                <a:close/>
              </a:path>
              <a:path w="15119985" h="1968500">
                <a:moveTo>
                  <a:pt x="3281243" y="482599"/>
                </a:moveTo>
                <a:lnTo>
                  <a:pt x="494543" y="482599"/>
                </a:lnTo>
                <a:lnTo>
                  <a:pt x="454113" y="495299"/>
                </a:lnTo>
                <a:lnTo>
                  <a:pt x="3317666" y="495299"/>
                </a:lnTo>
                <a:lnTo>
                  <a:pt x="3281243" y="482599"/>
                </a:lnTo>
                <a:close/>
              </a:path>
              <a:path w="15119985" h="1968500">
                <a:moveTo>
                  <a:pt x="3208520" y="469899"/>
                </a:moveTo>
                <a:lnTo>
                  <a:pt x="578307" y="469899"/>
                </a:lnTo>
                <a:lnTo>
                  <a:pt x="535877" y="482599"/>
                </a:lnTo>
                <a:lnTo>
                  <a:pt x="3244863" y="482599"/>
                </a:lnTo>
                <a:lnTo>
                  <a:pt x="3208520" y="469899"/>
                </a:lnTo>
                <a:close/>
              </a:path>
              <a:path w="15119985" h="1968500">
                <a:moveTo>
                  <a:pt x="3027120" y="444499"/>
                </a:moveTo>
                <a:lnTo>
                  <a:pt x="714081" y="444499"/>
                </a:lnTo>
                <a:lnTo>
                  <a:pt x="667217" y="457199"/>
                </a:lnTo>
                <a:lnTo>
                  <a:pt x="622023" y="469899"/>
                </a:lnTo>
                <a:lnTo>
                  <a:pt x="3172207" y="469899"/>
                </a:lnTo>
                <a:lnTo>
                  <a:pt x="3135918" y="457199"/>
                </a:lnTo>
                <a:lnTo>
                  <a:pt x="3063381" y="457199"/>
                </a:lnTo>
                <a:lnTo>
                  <a:pt x="3027120" y="444499"/>
                </a:lnTo>
                <a:close/>
              </a:path>
              <a:path w="15119985" h="1968500">
                <a:moveTo>
                  <a:pt x="2954577" y="431799"/>
                </a:moveTo>
                <a:lnTo>
                  <a:pt x="813582" y="431799"/>
                </a:lnTo>
                <a:lnTo>
                  <a:pt x="762805" y="444499"/>
                </a:lnTo>
                <a:lnTo>
                  <a:pt x="2990854" y="444499"/>
                </a:lnTo>
                <a:lnTo>
                  <a:pt x="2954577" y="431799"/>
                </a:lnTo>
                <a:close/>
              </a:path>
              <a:path w="15119985" h="1968500">
                <a:moveTo>
                  <a:pt x="2845609" y="419099"/>
                </a:moveTo>
                <a:lnTo>
                  <a:pt x="922058" y="419099"/>
                </a:lnTo>
                <a:lnTo>
                  <a:pt x="866603" y="431799"/>
                </a:lnTo>
                <a:lnTo>
                  <a:pt x="2881961" y="431799"/>
                </a:lnTo>
                <a:lnTo>
                  <a:pt x="2845609" y="419099"/>
                </a:lnTo>
                <a:close/>
              </a:path>
              <a:path w="15119985" h="1968500">
                <a:moveTo>
                  <a:pt x="2736291" y="406399"/>
                </a:moveTo>
                <a:lnTo>
                  <a:pt x="1041040" y="406399"/>
                </a:lnTo>
                <a:lnTo>
                  <a:pt x="980140" y="419099"/>
                </a:lnTo>
                <a:lnTo>
                  <a:pt x="2772781" y="419099"/>
                </a:lnTo>
                <a:lnTo>
                  <a:pt x="2736291" y="406399"/>
                </a:lnTo>
                <a:close/>
              </a:path>
              <a:path w="15119985" h="1968500">
                <a:moveTo>
                  <a:pt x="2626438" y="393699"/>
                </a:moveTo>
                <a:lnTo>
                  <a:pt x="1172058" y="393699"/>
                </a:lnTo>
                <a:lnTo>
                  <a:pt x="1104949" y="406399"/>
                </a:lnTo>
                <a:lnTo>
                  <a:pt x="2663126" y="406399"/>
                </a:lnTo>
                <a:lnTo>
                  <a:pt x="2626438" y="393699"/>
                </a:lnTo>
                <a:close/>
              </a:path>
              <a:path w="15119985" h="1968500">
                <a:moveTo>
                  <a:pt x="2515862" y="380999"/>
                </a:moveTo>
                <a:lnTo>
                  <a:pt x="1286158" y="380999"/>
                </a:lnTo>
                <a:lnTo>
                  <a:pt x="1242560" y="393699"/>
                </a:lnTo>
                <a:lnTo>
                  <a:pt x="2552812" y="393699"/>
                </a:lnTo>
                <a:lnTo>
                  <a:pt x="2515862" y="380999"/>
                </a:lnTo>
                <a:close/>
              </a:path>
              <a:path w="15119985" h="1968500">
                <a:moveTo>
                  <a:pt x="2366982" y="368299"/>
                </a:moveTo>
                <a:lnTo>
                  <a:pt x="1415094" y="368299"/>
                </a:lnTo>
                <a:lnTo>
                  <a:pt x="1372419" y="380999"/>
                </a:lnTo>
                <a:lnTo>
                  <a:pt x="2404378" y="380999"/>
                </a:lnTo>
                <a:lnTo>
                  <a:pt x="2366982" y="368299"/>
                </a:lnTo>
                <a:close/>
              </a:path>
              <a:path w="15119985" h="1968500">
                <a:moveTo>
                  <a:pt x="13753097" y="50799"/>
                </a:moveTo>
                <a:lnTo>
                  <a:pt x="12452426" y="50799"/>
                </a:lnTo>
                <a:lnTo>
                  <a:pt x="12326911" y="88899"/>
                </a:lnTo>
                <a:lnTo>
                  <a:pt x="12285837" y="88899"/>
                </a:lnTo>
                <a:lnTo>
                  <a:pt x="11913877" y="203199"/>
                </a:lnTo>
                <a:lnTo>
                  <a:pt x="11781174" y="241299"/>
                </a:lnTo>
                <a:lnTo>
                  <a:pt x="11639613" y="279399"/>
                </a:lnTo>
                <a:lnTo>
                  <a:pt x="11538986" y="304799"/>
                </a:lnTo>
                <a:lnTo>
                  <a:pt x="11432423" y="330199"/>
                </a:lnTo>
                <a:lnTo>
                  <a:pt x="11376665" y="330199"/>
                </a:lnTo>
                <a:lnTo>
                  <a:pt x="11259698" y="355599"/>
                </a:lnTo>
                <a:lnTo>
                  <a:pt x="11215742" y="355599"/>
                </a:lnTo>
                <a:lnTo>
                  <a:pt x="11171152" y="368299"/>
                </a:lnTo>
                <a:lnTo>
                  <a:pt x="11080168" y="368299"/>
                </a:lnTo>
                <a:lnTo>
                  <a:pt x="11033824" y="380999"/>
                </a:lnTo>
                <a:lnTo>
                  <a:pt x="15119985" y="380999"/>
                </a:lnTo>
                <a:lnTo>
                  <a:pt x="15119985" y="177799"/>
                </a:lnTo>
                <a:lnTo>
                  <a:pt x="14949382" y="177799"/>
                </a:lnTo>
                <a:lnTo>
                  <a:pt x="14898172" y="165099"/>
                </a:lnTo>
                <a:lnTo>
                  <a:pt x="14795953" y="165099"/>
                </a:lnTo>
                <a:lnTo>
                  <a:pt x="14744959" y="152399"/>
                </a:lnTo>
                <a:lnTo>
                  <a:pt x="14643237" y="152399"/>
                </a:lnTo>
                <a:lnTo>
                  <a:pt x="14592524" y="139699"/>
                </a:lnTo>
                <a:lnTo>
                  <a:pt x="14541920" y="139699"/>
                </a:lnTo>
                <a:lnTo>
                  <a:pt x="14491433" y="126999"/>
                </a:lnTo>
                <a:lnTo>
                  <a:pt x="14390835" y="126999"/>
                </a:lnTo>
                <a:lnTo>
                  <a:pt x="14340741" y="114299"/>
                </a:lnTo>
                <a:lnTo>
                  <a:pt x="14290792" y="114299"/>
                </a:lnTo>
                <a:lnTo>
                  <a:pt x="14240996" y="101599"/>
                </a:lnTo>
                <a:lnTo>
                  <a:pt x="14141894" y="101599"/>
                </a:lnTo>
                <a:lnTo>
                  <a:pt x="13945854" y="76199"/>
                </a:lnTo>
                <a:lnTo>
                  <a:pt x="13897339" y="63499"/>
                </a:lnTo>
                <a:lnTo>
                  <a:pt x="13800953" y="63499"/>
                </a:lnTo>
                <a:lnTo>
                  <a:pt x="13753097" y="50799"/>
                </a:lnTo>
                <a:close/>
              </a:path>
              <a:path w="15119985" h="1968500">
                <a:moveTo>
                  <a:pt x="2177941" y="355599"/>
                </a:moveTo>
                <a:lnTo>
                  <a:pt x="1582926" y="355599"/>
                </a:lnTo>
                <a:lnTo>
                  <a:pt x="1541385" y="368299"/>
                </a:lnTo>
                <a:lnTo>
                  <a:pt x="2216047" y="368299"/>
                </a:lnTo>
                <a:lnTo>
                  <a:pt x="2177941" y="355599"/>
                </a:lnTo>
                <a:close/>
              </a:path>
              <a:path w="15119985" h="1968500">
                <a:moveTo>
                  <a:pt x="10080103" y="342899"/>
                </a:moveTo>
                <a:lnTo>
                  <a:pt x="8683509" y="342899"/>
                </a:lnTo>
                <a:lnTo>
                  <a:pt x="8639608" y="355599"/>
                </a:lnTo>
                <a:lnTo>
                  <a:pt x="10132345" y="355599"/>
                </a:lnTo>
                <a:lnTo>
                  <a:pt x="10080103" y="342899"/>
                </a:lnTo>
                <a:close/>
              </a:path>
              <a:path w="15119985" h="1968500">
                <a:moveTo>
                  <a:pt x="9923108" y="330199"/>
                </a:moveTo>
                <a:lnTo>
                  <a:pt x="8773195" y="330199"/>
                </a:lnTo>
                <a:lnTo>
                  <a:pt x="8728046" y="342899"/>
                </a:lnTo>
                <a:lnTo>
                  <a:pt x="9975460" y="342899"/>
                </a:lnTo>
                <a:lnTo>
                  <a:pt x="9923108" y="330199"/>
                </a:lnTo>
                <a:close/>
              </a:path>
              <a:path w="15119985" h="1968500">
                <a:moveTo>
                  <a:pt x="9714087" y="317499"/>
                </a:moveTo>
                <a:lnTo>
                  <a:pt x="8865229" y="317499"/>
                </a:lnTo>
                <a:lnTo>
                  <a:pt x="8818931" y="330199"/>
                </a:lnTo>
                <a:lnTo>
                  <a:pt x="9766235" y="330199"/>
                </a:lnTo>
                <a:lnTo>
                  <a:pt x="9714087" y="317499"/>
                </a:lnTo>
                <a:close/>
              </a:path>
              <a:path w="15119985" h="1968500">
                <a:moveTo>
                  <a:pt x="9506878" y="304799"/>
                </a:moveTo>
                <a:lnTo>
                  <a:pt x="9007243" y="304799"/>
                </a:lnTo>
                <a:lnTo>
                  <a:pt x="8959409" y="317499"/>
                </a:lnTo>
                <a:lnTo>
                  <a:pt x="9558423" y="317499"/>
                </a:lnTo>
                <a:lnTo>
                  <a:pt x="9506878" y="304799"/>
                </a:lnTo>
                <a:close/>
              </a:path>
              <a:path w="15119985" h="1968500">
                <a:moveTo>
                  <a:pt x="13517488" y="25399"/>
                </a:moveTo>
                <a:lnTo>
                  <a:pt x="12583481" y="25399"/>
                </a:lnTo>
                <a:lnTo>
                  <a:pt x="12495362" y="50799"/>
                </a:lnTo>
                <a:lnTo>
                  <a:pt x="13705476" y="50799"/>
                </a:lnTo>
                <a:lnTo>
                  <a:pt x="13658097" y="38099"/>
                </a:lnTo>
                <a:lnTo>
                  <a:pt x="13564095" y="38099"/>
                </a:lnTo>
                <a:lnTo>
                  <a:pt x="13517488" y="25399"/>
                </a:lnTo>
                <a:close/>
              </a:path>
              <a:path w="15119985" h="1968500">
                <a:moveTo>
                  <a:pt x="13379325" y="12699"/>
                </a:moveTo>
                <a:lnTo>
                  <a:pt x="12675261" y="12699"/>
                </a:lnTo>
                <a:lnTo>
                  <a:pt x="12628863" y="25399"/>
                </a:lnTo>
                <a:lnTo>
                  <a:pt x="13425095" y="25399"/>
                </a:lnTo>
                <a:lnTo>
                  <a:pt x="13379325" y="12699"/>
                </a:lnTo>
                <a:close/>
              </a:path>
              <a:path w="15119985" h="1968500">
                <a:moveTo>
                  <a:pt x="13155033" y="0"/>
                </a:moveTo>
                <a:lnTo>
                  <a:pt x="12821547" y="0"/>
                </a:lnTo>
                <a:lnTo>
                  <a:pt x="12771503" y="12699"/>
                </a:lnTo>
                <a:lnTo>
                  <a:pt x="13199259" y="12699"/>
                </a:lnTo>
                <a:lnTo>
                  <a:pt x="13155033" y="0"/>
                </a:lnTo>
                <a:close/>
              </a:path>
            </a:pathLst>
          </a:custGeom>
          <a:solidFill>
            <a:srgbClr val="7D472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045572" y="0"/>
            <a:ext cx="4074439" cy="79451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6285" y="427736"/>
            <a:ext cx="1361313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285" y="2459482"/>
            <a:ext cx="1361313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8928267" y="9834368"/>
            <a:ext cx="2557779" cy="4895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35"/>
              </a:lnSpc>
            </a:pPr>
            <a:r>
              <a:rPr dirty="0"/>
              <a:t>At</a:t>
            </a:r>
            <a:r>
              <a:rPr spc="-50" dirty="0"/>
              <a:t> </a:t>
            </a:r>
            <a:r>
              <a:rPr spc="-10" dirty="0"/>
              <a:t>least</a:t>
            </a:r>
            <a:r>
              <a:rPr spc="-50" dirty="0"/>
              <a:t> </a:t>
            </a:r>
            <a:r>
              <a:rPr dirty="0"/>
              <a:t>1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spc="-10" dirty="0"/>
              <a:t>your</a:t>
            </a:r>
            <a:r>
              <a:rPr spc="-50" dirty="0"/>
              <a:t> </a:t>
            </a:r>
            <a:r>
              <a:rPr dirty="0"/>
              <a:t>5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spc="-25" dirty="0"/>
              <a:t>day</a:t>
            </a:r>
          </a:p>
          <a:p>
            <a:pPr marL="23495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Halal</a:t>
            </a:r>
            <a:r>
              <a:rPr spc="-65" dirty="0"/>
              <a:t> </a:t>
            </a:r>
            <a:r>
              <a:rPr spc="-10" dirty="0"/>
              <a:t>option</a:t>
            </a:r>
            <a:r>
              <a:rPr spc="-60" dirty="0"/>
              <a:t> </a:t>
            </a:r>
            <a:r>
              <a:rPr spc="-20" dirty="0"/>
              <a:t>available</a:t>
            </a:r>
            <a:r>
              <a:rPr spc="-60" dirty="0"/>
              <a:t> </a:t>
            </a:r>
            <a:r>
              <a:rPr spc="-10" dirty="0"/>
              <a:t>upon</a:t>
            </a:r>
            <a:r>
              <a:rPr spc="-55" dirty="0"/>
              <a:t> </a:t>
            </a:r>
            <a:r>
              <a:rPr spc="-10" dirty="0"/>
              <a:t>request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72290" y="9779589"/>
            <a:ext cx="448945" cy="387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 marR="5080">
              <a:lnSpc>
                <a:spcPts val="1400"/>
              </a:lnSpc>
              <a:spcBef>
                <a:spcPts val="150"/>
              </a:spcBef>
            </a:pPr>
            <a:r>
              <a:rPr spc="-35" dirty="0"/>
              <a:t>Menu </a:t>
            </a:r>
            <a:r>
              <a:rPr spc="-20" dirty="0"/>
              <a:t>Key: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26" Type="http://schemas.openxmlformats.org/officeDocument/2006/relationships/image" Target="../media/image28.png"/><Relationship Id="rId39" Type="http://schemas.openxmlformats.org/officeDocument/2006/relationships/image" Target="../media/image41.png"/><Relationship Id="rId21" Type="http://schemas.openxmlformats.org/officeDocument/2006/relationships/image" Target="../media/image23.png"/><Relationship Id="rId34" Type="http://schemas.openxmlformats.org/officeDocument/2006/relationships/image" Target="../media/image36.png"/><Relationship Id="rId42" Type="http://schemas.openxmlformats.org/officeDocument/2006/relationships/image" Target="../media/image44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9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32" Type="http://schemas.openxmlformats.org/officeDocument/2006/relationships/image" Target="../media/image34.png"/><Relationship Id="rId37" Type="http://schemas.openxmlformats.org/officeDocument/2006/relationships/image" Target="../media/image39.png"/><Relationship Id="rId40" Type="http://schemas.openxmlformats.org/officeDocument/2006/relationships/image" Target="../media/image42.png"/><Relationship Id="rId45" Type="http://schemas.openxmlformats.org/officeDocument/2006/relationships/image" Target="../media/image46.png&amp;s=10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36" Type="http://schemas.openxmlformats.org/officeDocument/2006/relationships/image" Target="../media/image38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31" Type="http://schemas.openxmlformats.org/officeDocument/2006/relationships/image" Target="../media/image33.png"/><Relationship Id="rId44" Type="http://schemas.openxmlformats.org/officeDocument/2006/relationships/hyperlink" Target="http://www.eatcoolfood.org/" TargetMode="External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Relationship Id="rId30" Type="http://schemas.openxmlformats.org/officeDocument/2006/relationships/image" Target="../media/image32.png"/><Relationship Id="rId35" Type="http://schemas.openxmlformats.org/officeDocument/2006/relationships/image" Target="../media/image37.png"/><Relationship Id="rId43" Type="http://schemas.openxmlformats.org/officeDocument/2006/relationships/image" Target="../media/image45.png"/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33" Type="http://schemas.openxmlformats.org/officeDocument/2006/relationships/image" Target="../media/image35.png"/><Relationship Id="rId38" Type="http://schemas.openxmlformats.org/officeDocument/2006/relationships/image" Target="../media/image40.png"/><Relationship Id="rId20" Type="http://schemas.openxmlformats.org/officeDocument/2006/relationships/image" Target="../media/image22.png"/><Relationship Id="rId41" Type="http://schemas.openxmlformats.org/officeDocument/2006/relationships/image" Target="../media/image43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26" Type="http://schemas.openxmlformats.org/officeDocument/2006/relationships/image" Target="../media/image25.png"/><Relationship Id="rId39" Type="http://schemas.openxmlformats.org/officeDocument/2006/relationships/image" Target="../media/image60.png"/><Relationship Id="rId21" Type="http://schemas.openxmlformats.org/officeDocument/2006/relationships/image" Target="../media/image49.png"/><Relationship Id="rId34" Type="http://schemas.openxmlformats.org/officeDocument/2006/relationships/image" Target="../media/image57.png"/><Relationship Id="rId7" Type="http://schemas.openxmlformats.org/officeDocument/2006/relationships/image" Target="../media/image8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8.png"/><Relationship Id="rId33" Type="http://schemas.openxmlformats.org/officeDocument/2006/relationships/image" Target="../media/image56.png"/><Relationship Id="rId38" Type="http://schemas.openxmlformats.org/officeDocument/2006/relationships/hyperlink" Target="http://www.eatcoolfood.org/" TargetMode="External"/><Relationship Id="rId2" Type="http://schemas.openxmlformats.org/officeDocument/2006/relationships/image" Target="../media/image47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3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13.png"/><Relationship Id="rId24" Type="http://schemas.openxmlformats.org/officeDocument/2006/relationships/image" Target="../media/image50.png"/><Relationship Id="rId32" Type="http://schemas.openxmlformats.org/officeDocument/2006/relationships/image" Target="../media/image55.png"/><Relationship Id="rId37" Type="http://schemas.openxmlformats.org/officeDocument/2006/relationships/image" Target="../media/image59.png"/><Relationship Id="rId40" Type="http://schemas.openxmlformats.org/officeDocument/2006/relationships/image" Target="../media/image46.png&amp;s=10"/><Relationship Id="rId5" Type="http://schemas.openxmlformats.org/officeDocument/2006/relationships/image" Target="../media/image6.png"/><Relationship Id="rId15" Type="http://schemas.openxmlformats.org/officeDocument/2006/relationships/image" Target="../media/image17.png"/><Relationship Id="rId23" Type="http://schemas.openxmlformats.org/officeDocument/2006/relationships/image" Target="../media/image26.png"/><Relationship Id="rId28" Type="http://schemas.openxmlformats.org/officeDocument/2006/relationships/image" Target="../media/image52.png"/><Relationship Id="rId36" Type="http://schemas.openxmlformats.org/officeDocument/2006/relationships/image" Target="../media/image44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31" Type="http://schemas.openxmlformats.org/officeDocument/2006/relationships/image" Target="../media/image54.png"/><Relationship Id="rId4" Type="http://schemas.openxmlformats.org/officeDocument/2006/relationships/image" Target="../media/image5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9.png"/><Relationship Id="rId27" Type="http://schemas.openxmlformats.org/officeDocument/2006/relationships/image" Target="../media/image51.png"/><Relationship Id="rId30" Type="http://schemas.openxmlformats.org/officeDocument/2006/relationships/image" Target="../media/image53.png"/><Relationship Id="rId35" Type="http://schemas.openxmlformats.org/officeDocument/2006/relationships/image" Target="../media/image58.png"/><Relationship Id="rId8" Type="http://schemas.openxmlformats.org/officeDocument/2006/relationships/image" Target="../media/image10.png"/><Relationship Id="rId3" Type="http://schemas.openxmlformats.org/officeDocument/2006/relationships/image" Target="../media/image4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32.png"/><Relationship Id="rId39" Type="http://schemas.openxmlformats.org/officeDocument/2006/relationships/image" Target="../media/image69.png"/><Relationship Id="rId21" Type="http://schemas.openxmlformats.org/officeDocument/2006/relationships/image" Target="../media/image61.png"/><Relationship Id="rId34" Type="http://schemas.openxmlformats.org/officeDocument/2006/relationships/image" Target="../media/image37.png"/><Relationship Id="rId42" Type="http://schemas.openxmlformats.org/officeDocument/2006/relationships/image" Target="../media/image72.png"/><Relationship Id="rId7" Type="http://schemas.openxmlformats.org/officeDocument/2006/relationships/image" Target="../media/image10.png"/><Relationship Id="rId2" Type="http://schemas.openxmlformats.org/officeDocument/2006/relationships/image" Target="../media/image47.png"/><Relationship Id="rId16" Type="http://schemas.openxmlformats.org/officeDocument/2006/relationships/image" Target="../media/image19.png"/><Relationship Id="rId20" Type="http://schemas.openxmlformats.org/officeDocument/2006/relationships/image" Target="../media/image9.png"/><Relationship Id="rId29" Type="http://schemas.openxmlformats.org/officeDocument/2006/relationships/image" Target="../media/image51.png"/><Relationship Id="rId41" Type="http://schemas.openxmlformats.org/officeDocument/2006/relationships/image" Target="../media/image7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4.png"/><Relationship Id="rId24" Type="http://schemas.openxmlformats.org/officeDocument/2006/relationships/image" Target="../media/image50.png"/><Relationship Id="rId32" Type="http://schemas.openxmlformats.org/officeDocument/2006/relationships/image" Target="../media/image65.png"/><Relationship Id="rId37" Type="http://schemas.openxmlformats.org/officeDocument/2006/relationships/image" Target="../media/image67.png"/><Relationship Id="rId40" Type="http://schemas.openxmlformats.org/officeDocument/2006/relationships/image" Target="../media/image70.png"/><Relationship Id="rId5" Type="http://schemas.openxmlformats.org/officeDocument/2006/relationships/image" Target="../media/image7.png"/><Relationship Id="rId15" Type="http://schemas.openxmlformats.org/officeDocument/2006/relationships/image" Target="../media/image18.png"/><Relationship Id="rId23" Type="http://schemas.openxmlformats.org/officeDocument/2006/relationships/image" Target="../media/image25.png"/><Relationship Id="rId28" Type="http://schemas.openxmlformats.org/officeDocument/2006/relationships/image" Target="../media/image33.png"/><Relationship Id="rId36" Type="http://schemas.openxmlformats.org/officeDocument/2006/relationships/image" Target="../media/image40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31" Type="http://schemas.openxmlformats.org/officeDocument/2006/relationships/image" Target="../media/image64.png"/><Relationship Id="rId44" Type="http://schemas.openxmlformats.org/officeDocument/2006/relationships/image" Target="../media/image46.png&amp;s=10"/><Relationship Id="rId4" Type="http://schemas.openxmlformats.org/officeDocument/2006/relationships/image" Target="../media/image6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6.png"/><Relationship Id="rId27" Type="http://schemas.openxmlformats.org/officeDocument/2006/relationships/image" Target="../media/image31.png"/><Relationship Id="rId30" Type="http://schemas.openxmlformats.org/officeDocument/2006/relationships/image" Target="../media/image63.png"/><Relationship Id="rId35" Type="http://schemas.openxmlformats.org/officeDocument/2006/relationships/image" Target="../media/image39.png"/><Relationship Id="rId43" Type="http://schemas.openxmlformats.org/officeDocument/2006/relationships/hyperlink" Target="http://www.eatcoolfood.org/" TargetMode="External"/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62.png"/><Relationship Id="rId33" Type="http://schemas.openxmlformats.org/officeDocument/2006/relationships/image" Target="../media/image66.png"/><Relationship Id="rId38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5120619" cy="10251440"/>
            <a:chOff x="0" y="0"/>
            <a:chExt cx="15120619" cy="102514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30915" cy="812535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71093" y="2196274"/>
              <a:ext cx="13782040" cy="347345"/>
            </a:xfrm>
            <a:custGeom>
              <a:avLst/>
              <a:gdLst/>
              <a:ahLst/>
              <a:cxnLst/>
              <a:rect l="l" t="t" r="r" b="b"/>
              <a:pathLst>
                <a:path w="13782040" h="347344">
                  <a:moveTo>
                    <a:pt x="2756370" y="0"/>
                  </a:moveTo>
                  <a:lnTo>
                    <a:pt x="0" y="0"/>
                  </a:lnTo>
                  <a:lnTo>
                    <a:pt x="0" y="347192"/>
                  </a:lnTo>
                  <a:lnTo>
                    <a:pt x="2756370" y="347192"/>
                  </a:lnTo>
                  <a:lnTo>
                    <a:pt x="2756370" y="0"/>
                  </a:lnTo>
                  <a:close/>
                </a:path>
                <a:path w="13782040" h="347344">
                  <a:moveTo>
                    <a:pt x="8269122" y="0"/>
                  </a:moveTo>
                  <a:lnTo>
                    <a:pt x="5512752" y="0"/>
                  </a:lnTo>
                  <a:lnTo>
                    <a:pt x="2756382" y="0"/>
                  </a:lnTo>
                  <a:lnTo>
                    <a:pt x="2756382" y="347192"/>
                  </a:lnTo>
                  <a:lnTo>
                    <a:pt x="5512752" y="347192"/>
                  </a:lnTo>
                  <a:lnTo>
                    <a:pt x="8269122" y="347192"/>
                  </a:lnTo>
                  <a:lnTo>
                    <a:pt x="8269122" y="0"/>
                  </a:lnTo>
                  <a:close/>
                </a:path>
                <a:path w="13782040" h="347344">
                  <a:moveTo>
                    <a:pt x="11025505" y="0"/>
                  </a:moveTo>
                  <a:lnTo>
                    <a:pt x="8269135" y="0"/>
                  </a:lnTo>
                  <a:lnTo>
                    <a:pt x="8269135" y="347192"/>
                  </a:lnTo>
                  <a:lnTo>
                    <a:pt x="11025505" y="347192"/>
                  </a:lnTo>
                  <a:lnTo>
                    <a:pt x="11025505" y="0"/>
                  </a:lnTo>
                  <a:close/>
                </a:path>
                <a:path w="13782040" h="347344">
                  <a:moveTo>
                    <a:pt x="13781888" y="0"/>
                  </a:moveTo>
                  <a:lnTo>
                    <a:pt x="11025518" y="0"/>
                  </a:lnTo>
                  <a:lnTo>
                    <a:pt x="11025518" y="347192"/>
                  </a:lnTo>
                  <a:lnTo>
                    <a:pt x="13781888" y="347192"/>
                  </a:lnTo>
                  <a:lnTo>
                    <a:pt x="13781888" y="0"/>
                  </a:lnTo>
                  <a:close/>
                </a:path>
              </a:pathLst>
            </a:custGeom>
            <a:solidFill>
              <a:srgbClr val="99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460700" y="2186492"/>
            <a:ext cx="11817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MONDAY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69610" y="2186492"/>
            <a:ext cx="127698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TUESDAY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707324" y="2186492"/>
            <a:ext cx="17145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WEDNESDAY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578540" y="2186492"/>
            <a:ext cx="148463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THURSDAY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571676" y="2186492"/>
            <a:ext cx="1010919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FRIDAY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-12596" y="0"/>
            <a:ext cx="15120584" cy="10692852"/>
            <a:chOff x="0" y="-267"/>
            <a:chExt cx="15120584" cy="10692852"/>
          </a:xfrm>
        </p:grpSpPr>
        <p:sp>
          <p:nvSpPr>
            <p:cNvPr id="11" name="object 11"/>
            <p:cNvSpPr/>
            <p:nvPr/>
          </p:nvSpPr>
          <p:spPr>
            <a:xfrm>
              <a:off x="0" y="8504627"/>
              <a:ext cx="15119985" cy="2187575"/>
            </a:xfrm>
            <a:custGeom>
              <a:avLst/>
              <a:gdLst/>
              <a:ahLst/>
              <a:cxnLst/>
              <a:rect l="l" t="t" r="r" b="b"/>
              <a:pathLst>
                <a:path w="15119985" h="2187575">
                  <a:moveTo>
                    <a:pt x="15119985" y="0"/>
                  </a:moveTo>
                  <a:lnTo>
                    <a:pt x="15069484" y="11542"/>
                  </a:lnTo>
                  <a:lnTo>
                    <a:pt x="15021856" y="22703"/>
                  </a:lnTo>
                  <a:lnTo>
                    <a:pt x="14926785" y="45746"/>
                  </a:lnTo>
                  <a:lnTo>
                    <a:pt x="14831952" y="69719"/>
                  </a:lnTo>
                  <a:lnTo>
                    <a:pt x="14737350" y="94587"/>
                  </a:lnTo>
                  <a:lnTo>
                    <a:pt x="14642970" y="120314"/>
                  </a:lnTo>
                  <a:lnTo>
                    <a:pt x="14548804" y="146862"/>
                  </a:lnTo>
                  <a:lnTo>
                    <a:pt x="14454847" y="174196"/>
                  </a:lnTo>
                  <a:lnTo>
                    <a:pt x="14361088" y="202280"/>
                  </a:lnTo>
                  <a:lnTo>
                    <a:pt x="14267521" y="231077"/>
                  </a:lnTo>
                  <a:lnTo>
                    <a:pt x="14174138" y="260551"/>
                  </a:lnTo>
                  <a:lnTo>
                    <a:pt x="14080931" y="290666"/>
                  </a:lnTo>
                  <a:lnTo>
                    <a:pt x="13987892" y="321385"/>
                  </a:lnTo>
                  <a:lnTo>
                    <a:pt x="13895014" y="352672"/>
                  </a:lnTo>
                  <a:lnTo>
                    <a:pt x="13802289" y="384492"/>
                  </a:lnTo>
                  <a:lnTo>
                    <a:pt x="13663471" y="433139"/>
                  </a:lnTo>
                  <a:lnTo>
                    <a:pt x="13524953" y="482779"/>
                  </a:lnTo>
                  <a:lnTo>
                    <a:pt x="13386709" y="533289"/>
                  </a:lnTo>
                  <a:lnTo>
                    <a:pt x="13202765" y="601779"/>
                  </a:lnTo>
                  <a:lnTo>
                    <a:pt x="12973361" y="688819"/>
                  </a:lnTo>
                  <a:lnTo>
                    <a:pt x="12013587" y="1059340"/>
                  </a:lnTo>
                  <a:lnTo>
                    <a:pt x="11785306" y="1145693"/>
                  </a:lnTo>
                  <a:lnTo>
                    <a:pt x="11602571" y="1213444"/>
                  </a:lnTo>
                  <a:lnTo>
                    <a:pt x="11465416" y="1263288"/>
                  </a:lnTo>
                  <a:lnTo>
                    <a:pt x="11328143" y="1312168"/>
                  </a:lnTo>
                  <a:lnTo>
                    <a:pt x="11190724" y="1359959"/>
                  </a:lnTo>
                  <a:lnTo>
                    <a:pt x="11099019" y="1391155"/>
                  </a:lnTo>
                  <a:lnTo>
                    <a:pt x="11007229" y="1421777"/>
                  </a:lnTo>
                  <a:lnTo>
                    <a:pt x="10915349" y="1451789"/>
                  </a:lnTo>
                  <a:lnTo>
                    <a:pt x="10823369" y="1481153"/>
                  </a:lnTo>
                  <a:lnTo>
                    <a:pt x="10731282" y="1509835"/>
                  </a:lnTo>
                  <a:lnTo>
                    <a:pt x="10639080" y="1537798"/>
                  </a:lnTo>
                  <a:lnTo>
                    <a:pt x="10546756" y="1565005"/>
                  </a:lnTo>
                  <a:lnTo>
                    <a:pt x="10454301" y="1591420"/>
                  </a:lnTo>
                  <a:lnTo>
                    <a:pt x="10361708" y="1617007"/>
                  </a:lnTo>
                  <a:lnTo>
                    <a:pt x="10268970" y="1641730"/>
                  </a:lnTo>
                  <a:lnTo>
                    <a:pt x="10176078" y="1665553"/>
                  </a:lnTo>
                  <a:lnTo>
                    <a:pt x="10083025" y="1688438"/>
                  </a:lnTo>
                  <a:lnTo>
                    <a:pt x="9989803" y="1710350"/>
                  </a:lnTo>
                  <a:lnTo>
                    <a:pt x="9943126" y="1720930"/>
                  </a:lnTo>
                  <a:lnTo>
                    <a:pt x="9896404" y="1731253"/>
                  </a:lnTo>
                  <a:lnTo>
                    <a:pt x="9849636" y="1741315"/>
                  </a:lnTo>
                  <a:lnTo>
                    <a:pt x="9802821" y="1751111"/>
                  </a:lnTo>
                  <a:lnTo>
                    <a:pt x="9755958" y="1760636"/>
                  </a:lnTo>
                  <a:lnTo>
                    <a:pt x="9709045" y="1769886"/>
                  </a:lnTo>
                  <a:lnTo>
                    <a:pt x="9662083" y="1778857"/>
                  </a:lnTo>
                  <a:lnTo>
                    <a:pt x="9615069" y="1787543"/>
                  </a:lnTo>
                  <a:lnTo>
                    <a:pt x="9568004" y="1795941"/>
                  </a:lnTo>
                  <a:lnTo>
                    <a:pt x="9520886" y="1804046"/>
                  </a:lnTo>
                  <a:lnTo>
                    <a:pt x="9473714" y="1811853"/>
                  </a:lnTo>
                  <a:lnTo>
                    <a:pt x="9426487" y="1819358"/>
                  </a:lnTo>
                  <a:lnTo>
                    <a:pt x="9379204" y="1826557"/>
                  </a:lnTo>
                  <a:lnTo>
                    <a:pt x="9331864" y="1833444"/>
                  </a:lnTo>
                  <a:lnTo>
                    <a:pt x="9284467" y="1840015"/>
                  </a:lnTo>
                  <a:lnTo>
                    <a:pt x="9237010" y="1846265"/>
                  </a:lnTo>
                  <a:lnTo>
                    <a:pt x="9189495" y="1852191"/>
                  </a:lnTo>
                  <a:lnTo>
                    <a:pt x="9141918" y="1857788"/>
                  </a:lnTo>
                  <a:lnTo>
                    <a:pt x="9097086" y="1862798"/>
                  </a:lnTo>
                  <a:lnTo>
                    <a:pt x="9006938" y="1872258"/>
                  </a:lnTo>
                  <a:lnTo>
                    <a:pt x="8916155" y="1880983"/>
                  </a:lnTo>
                  <a:lnTo>
                    <a:pt x="8824753" y="1888985"/>
                  </a:lnTo>
                  <a:lnTo>
                    <a:pt x="8732745" y="1896277"/>
                  </a:lnTo>
                  <a:lnTo>
                    <a:pt x="8640145" y="1902873"/>
                  </a:lnTo>
                  <a:lnTo>
                    <a:pt x="8546967" y="1908786"/>
                  </a:lnTo>
                  <a:lnTo>
                    <a:pt x="8453225" y="1914027"/>
                  </a:lnTo>
                  <a:lnTo>
                    <a:pt x="8358934" y="1918612"/>
                  </a:lnTo>
                  <a:lnTo>
                    <a:pt x="8264107" y="1922552"/>
                  </a:lnTo>
                  <a:lnTo>
                    <a:pt x="8168759" y="1925860"/>
                  </a:lnTo>
                  <a:lnTo>
                    <a:pt x="8072904" y="1928551"/>
                  </a:lnTo>
                  <a:lnTo>
                    <a:pt x="7976555" y="1930635"/>
                  </a:lnTo>
                  <a:lnTo>
                    <a:pt x="7879727" y="1932128"/>
                  </a:lnTo>
                  <a:lnTo>
                    <a:pt x="7782434" y="1933042"/>
                  </a:lnTo>
                  <a:lnTo>
                    <a:pt x="7684690" y="1933389"/>
                  </a:lnTo>
                  <a:lnTo>
                    <a:pt x="7586509" y="1933183"/>
                  </a:lnTo>
                  <a:lnTo>
                    <a:pt x="7487905" y="1932437"/>
                  </a:lnTo>
                  <a:lnTo>
                    <a:pt x="7388893" y="1931165"/>
                  </a:lnTo>
                  <a:lnTo>
                    <a:pt x="7239639" y="1928296"/>
                  </a:lnTo>
                  <a:lnTo>
                    <a:pt x="7089544" y="1924314"/>
                  </a:lnTo>
                  <a:lnTo>
                    <a:pt x="6938656" y="1919264"/>
                  </a:lnTo>
                  <a:lnTo>
                    <a:pt x="6787022" y="1913190"/>
                  </a:lnTo>
                  <a:lnTo>
                    <a:pt x="6634691" y="1906135"/>
                  </a:lnTo>
                  <a:lnTo>
                    <a:pt x="6481709" y="1898144"/>
                  </a:lnTo>
                  <a:lnTo>
                    <a:pt x="6328125" y="1889260"/>
                  </a:lnTo>
                  <a:lnTo>
                    <a:pt x="6173985" y="1879528"/>
                  </a:lnTo>
                  <a:lnTo>
                    <a:pt x="5967684" y="1865308"/>
                  </a:lnTo>
                  <a:lnTo>
                    <a:pt x="5760592" y="1849763"/>
                  </a:lnTo>
                  <a:lnTo>
                    <a:pt x="5552823" y="1832996"/>
                  </a:lnTo>
                  <a:lnTo>
                    <a:pt x="5344490" y="1815113"/>
                  </a:lnTo>
                  <a:lnTo>
                    <a:pt x="5083450" y="1791346"/>
                  </a:lnTo>
                  <a:lnTo>
                    <a:pt x="4821924" y="1766201"/>
                  </a:lnTo>
                  <a:lnTo>
                    <a:pt x="4507760" y="1734495"/>
                  </a:lnTo>
                  <a:lnTo>
                    <a:pt x="4088937" y="1690196"/>
                  </a:lnTo>
                  <a:lnTo>
                    <a:pt x="2076666" y="1467529"/>
                  </a:lnTo>
                  <a:lnTo>
                    <a:pt x="1676010" y="1426096"/>
                  </a:lnTo>
                  <a:lnTo>
                    <a:pt x="1379532" y="1397178"/>
                  </a:lnTo>
                  <a:lnTo>
                    <a:pt x="1135401" y="1374776"/>
                  </a:lnTo>
                  <a:lnTo>
                    <a:pt x="894172" y="1354134"/>
                  </a:lnTo>
                  <a:lnTo>
                    <a:pt x="703427" y="1339024"/>
                  </a:lnTo>
                  <a:lnTo>
                    <a:pt x="405995" y="1317089"/>
                  </a:lnTo>
                  <a:lnTo>
                    <a:pt x="199305" y="1300654"/>
                  </a:lnTo>
                  <a:lnTo>
                    <a:pt x="0" y="1283574"/>
                  </a:lnTo>
                  <a:lnTo>
                    <a:pt x="0" y="2187376"/>
                  </a:lnTo>
                  <a:lnTo>
                    <a:pt x="15119985" y="2187376"/>
                  </a:lnTo>
                  <a:lnTo>
                    <a:pt x="15119985" y="0"/>
                  </a:lnTo>
                  <a:close/>
                </a:path>
              </a:pathLst>
            </a:custGeom>
            <a:solidFill>
              <a:srgbClr val="D0B5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873454" y="9432587"/>
              <a:ext cx="6247130" cy="1259840"/>
            </a:xfrm>
            <a:custGeom>
              <a:avLst/>
              <a:gdLst/>
              <a:ahLst/>
              <a:cxnLst/>
              <a:rect l="l" t="t" r="r" b="b"/>
              <a:pathLst>
                <a:path w="6247130" h="1259840">
                  <a:moveTo>
                    <a:pt x="6246531" y="0"/>
                  </a:moveTo>
                  <a:lnTo>
                    <a:pt x="4297202" y="10661"/>
                  </a:lnTo>
                  <a:lnTo>
                    <a:pt x="2923294" y="156913"/>
                  </a:lnTo>
                  <a:lnTo>
                    <a:pt x="1613512" y="566413"/>
                  </a:lnTo>
                  <a:lnTo>
                    <a:pt x="0" y="1259415"/>
                  </a:lnTo>
                  <a:lnTo>
                    <a:pt x="6246531" y="1259415"/>
                  </a:lnTo>
                  <a:lnTo>
                    <a:pt x="6246531" y="0"/>
                  </a:lnTo>
                  <a:close/>
                </a:path>
              </a:pathLst>
            </a:custGeom>
            <a:solidFill>
              <a:srgbClr val="DA82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0" y="9432377"/>
              <a:ext cx="9761855" cy="1259840"/>
            </a:xfrm>
            <a:custGeom>
              <a:avLst/>
              <a:gdLst/>
              <a:ahLst/>
              <a:cxnLst/>
              <a:rect l="l" t="t" r="r" b="b"/>
              <a:pathLst>
                <a:path w="9761855" h="1259840">
                  <a:moveTo>
                    <a:pt x="0" y="0"/>
                  </a:moveTo>
                  <a:lnTo>
                    <a:pt x="0" y="1259626"/>
                  </a:lnTo>
                  <a:lnTo>
                    <a:pt x="9761456" y="1259626"/>
                  </a:lnTo>
                  <a:lnTo>
                    <a:pt x="7255452" y="566624"/>
                  </a:lnTo>
                  <a:lnTo>
                    <a:pt x="5221187" y="157123"/>
                  </a:lnTo>
                  <a:lnTo>
                    <a:pt x="3087328" y="10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70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521984" y="10464308"/>
              <a:ext cx="365015" cy="22812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4551230" y="10346037"/>
              <a:ext cx="336550" cy="270510"/>
            </a:xfrm>
            <a:custGeom>
              <a:avLst/>
              <a:gdLst/>
              <a:ahLst/>
              <a:cxnLst/>
              <a:rect l="l" t="t" r="r" b="b"/>
              <a:pathLst>
                <a:path w="336550" h="270509">
                  <a:moveTo>
                    <a:pt x="38047" y="269985"/>
                  </a:moveTo>
                  <a:lnTo>
                    <a:pt x="8094" y="224527"/>
                  </a:lnTo>
                  <a:lnTo>
                    <a:pt x="3799" y="185457"/>
                  </a:lnTo>
                  <a:lnTo>
                    <a:pt x="1934" y="141393"/>
                  </a:lnTo>
                  <a:lnTo>
                    <a:pt x="210" y="119347"/>
                  </a:lnTo>
                  <a:lnTo>
                    <a:pt x="10678" y="70899"/>
                  </a:lnTo>
                  <a:lnTo>
                    <a:pt x="36842" y="39306"/>
                  </a:lnTo>
                  <a:lnTo>
                    <a:pt x="54831" y="20879"/>
                  </a:lnTo>
                  <a:lnTo>
                    <a:pt x="61364" y="15342"/>
                  </a:lnTo>
                  <a:lnTo>
                    <a:pt x="77121" y="6243"/>
                  </a:lnTo>
                  <a:lnTo>
                    <a:pt x="93254" y="1554"/>
                  </a:lnTo>
                  <a:lnTo>
                    <a:pt x="110123" y="0"/>
                  </a:lnTo>
                  <a:lnTo>
                    <a:pt x="128086" y="303"/>
                  </a:lnTo>
                  <a:lnTo>
                    <a:pt x="176475" y="8557"/>
                  </a:lnTo>
                  <a:lnTo>
                    <a:pt x="219998" y="24211"/>
                  </a:lnTo>
                  <a:lnTo>
                    <a:pt x="268337" y="52599"/>
                  </a:lnTo>
                  <a:lnTo>
                    <a:pt x="300192" y="77792"/>
                  </a:lnTo>
                  <a:lnTo>
                    <a:pt x="329110" y="115760"/>
                  </a:lnTo>
                  <a:lnTo>
                    <a:pt x="335960" y="136291"/>
                  </a:lnTo>
                  <a:lnTo>
                    <a:pt x="335768" y="141916"/>
                  </a:lnTo>
                  <a:lnTo>
                    <a:pt x="312542" y="140276"/>
                  </a:lnTo>
                  <a:lnTo>
                    <a:pt x="276662" y="146440"/>
                  </a:lnTo>
                  <a:lnTo>
                    <a:pt x="231316" y="160132"/>
                  </a:lnTo>
                  <a:lnTo>
                    <a:pt x="179691" y="181077"/>
                  </a:lnTo>
                  <a:lnTo>
                    <a:pt x="124974" y="208997"/>
                  </a:lnTo>
                  <a:lnTo>
                    <a:pt x="70350" y="243618"/>
                  </a:lnTo>
                  <a:lnTo>
                    <a:pt x="58903" y="252160"/>
                  </a:lnTo>
                  <a:lnTo>
                    <a:pt x="38047" y="269985"/>
                  </a:lnTo>
                  <a:close/>
                </a:path>
              </a:pathLst>
            </a:custGeom>
            <a:solidFill>
              <a:srgbClr val="EE25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4480931" y="10344941"/>
              <a:ext cx="198755" cy="347345"/>
            </a:xfrm>
            <a:custGeom>
              <a:avLst/>
              <a:gdLst/>
              <a:ahLst/>
              <a:cxnLst/>
              <a:rect l="l" t="t" r="r" b="b"/>
              <a:pathLst>
                <a:path w="198755" h="347345">
                  <a:moveTo>
                    <a:pt x="51749" y="347061"/>
                  </a:moveTo>
                  <a:lnTo>
                    <a:pt x="17933" y="312191"/>
                  </a:lnTo>
                  <a:lnTo>
                    <a:pt x="5260" y="270816"/>
                  </a:lnTo>
                  <a:lnTo>
                    <a:pt x="0" y="219054"/>
                  </a:lnTo>
                  <a:lnTo>
                    <a:pt x="5775" y="158075"/>
                  </a:lnTo>
                  <a:lnTo>
                    <a:pt x="26210" y="89051"/>
                  </a:lnTo>
                  <a:lnTo>
                    <a:pt x="58495" y="42048"/>
                  </a:lnTo>
                  <a:lnTo>
                    <a:pt x="99928" y="12956"/>
                  </a:lnTo>
                  <a:lnTo>
                    <a:pt x="147543" y="0"/>
                  </a:lnTo>
                  <a:lnTo>
                    <a:pt x="198377" y="1403"/>
                  </a:lnTo>
                  <a:lnTo>
                    <a:pt x="189056" y="2714"/>
                  </a:lnTo>
                  <a:lnTo>
                    <a:pt x="165727" y="9219"/>
                  </a:lnTo>
                  <a:lnTo>
                    <a:pt x="104863" y="53254"/>
                  </a:lnTo>
                  <a:lnTo>
                    <a:pt x="83533" y="96219"/>
                  </a:lnTo>
                  <a:lnTo>
                    <a:pt x="78137" y="143822"/>
                  </a:lnTo>
                  <a:lnTo>
                    <a:pt x="79295" y="168094"/>
                  </a:lnTo>
                  <a:lnTo>
                    <a:pt x="86290" y="216077"/>
                  </a:lnTo>
                  <a:lnTo>
                    <a:pt x="98025" y="253596"/>
                  </a:lnTo>
                  <a:lnTo>
                    <a:pt x="108347" y="271070"/>
                  </a:lnTo>
                  <a:lnTo>
                    <a:pt x="72556" y="307617"/>
                  </a:lnTo>
                  <a:lnTo>
                    <a:pt x="54922" y="328466"/>
                  </a:lnTo>
                  <a:lnTo>
                    <a:pt x="50311" y="341419"/>
                  </a:lnTo>
                  <a:lnTo>
                    <a:pt x="51749" y="347061"/>
                  </a:lnTo>
                  <a:close/>
                </a:path>
              </a:pathLst>
            </a:custGeom>
            <a:solidFill>
              <a:srgbClr val="C819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39386" y="10385311"/>
              <a:ext cx="69866" cy="7292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4531937" y="10384218"/>
              <a:ext cx="246379" cy="206375"/>
            </a:xfrm>
            <a:custGeom>
              <a:avLst/>
              <a:gdLst/>
              <a:ahLst/>
              <a:cxnLst/>
              <a:rect l="l" t="t" r="r" b="b"/>
              <a:pathLst>
                <a:path w="246380" h="206375">
                  <a:moveTo>
                    <a:pt x="55295" y="164579"/>
                  </a:moveTo>
                  <a:lnTo>
                    <a:pt x="54165" y="153212"/>
                  </a:lnTo>
                  <a:lnTo>
                    <a:pt x="49034" y="144513"/>
                  </a:lnTo>
                  <a:lnTo>
                    <a:pt x="40525" y="139484"/>
                  </a:lnTo>
                  <a:lnTo>
                    <a:pt x="29235" y="139103"/>
                  </a:lnTo>
                  <a:lnTo>
                    <a:pt x="27305" y="139471"/>
                  </a:lnTo>
                  <a:lnTo>
                    <a:pt x="0" y="175641"/>
                  </a:lnTo>
                  <a:lnTo>
                    <a:pt x="927" y="188874"/>
                  </a:lnTo>
                  <a:lnTo>
                    <a:pt x="6464" y="199669"/>
                  </a:lnTo>
                  <a:lnTo>
                    <a:pt x="16116" y="205930"/>
                  </a:lnTo>
                  <a:lnTo>
                    <a:pt x="29425" y="205638"/>
                  </a:lnTo>
                  <a:lnTo>
                    <a:pt x="40817" y="199440"/>
                  </a:lnTo>
                  <a:lnTo>
                    <a:pt x="48526" y="189509"/>
                  </a:lnTo>
                  <a:lnTo>
                    <a:pt x="53162" y="177380"/>
                  </a:lnTo>
                  <a:lnTo>
                    <a:pt x="55295" y="164579"/>
                  </a:lnTo>
                  <a:close/>
                </a:path>
                <a:path w="246380" h="206375">
                  <a:moveTo>
                    <a:pt x="157568" y="81775"/>
                  </a:moveTo>
                  <a:lnTo>
                    <a:pt x="155232" y="72339"/>
                  </a:lnTo>
                  <a:lnTo>
                    <a:pt x="150139" y="65519"/>
                  </a:lnTo>
                  <a:lnTo>
                    <a:pt x="142621" y="61569"/>
                  </a:lnTo>
                  <a:lnTo>
                    <a:pt x="132956" y="60744"/>
                  </a:lnTo>
                  <a:lnTo>
                    <a:pt x="120396" y="63919"/>
                  </a:lnTo>
                  <a:lnTo>
                    <a:pt x="110820" y="70777"/>
                  </a:lnTo>
                  <a:lnTo>
                    <a:pt x="104927" y="80581"/>
                  </a:lnTo>
                  <a:lnTo>
                    <a:pt x="103403" y="92570"/>
                  </a:lnTo>
                  <a:lnTo>
                    <a:pt x="105384" y="101523"/>
                  </a:lnTo>
                  <a:lnTo>
                    <a:pt x="109855" y="107696"/>
                  </a:lnTo>
                  <a:lnTo>
                    <a:pt x="116789" y="111074"/>
                  </a:lnTo>
                  <a:lnTo>
                    <a:pt x="126161" y="111633"/>
                  </a:lnTo>
                  <a:lnTo>
                    <a:pt x="138277" y="108280"/>
                  </a:lnTo>
                  <a:lnTo>
                    <a:pt x="148551" y="101244"/>
                  </a:lnTo>
                  <a:lnTo>
                    <a:pt x="155486" y="91935"/>
                  </a:lnTo>
                  <a:lnTo>
                    <a:pt x="157568" y="81775"/>
                  </a:lnTo>
                  <a:close/>
                </a:path>
                <a:path w="246380" h="206375">
                  <a:moveTo>
                    <a:pt x="245846" y="34048"/>
                  </a:moveTo>
                  <a:lnTo>
                    <a:pt x="243649" y="25107"/>
                  </a:lnTo>
                  <a:lnTo>
                    <a:pt x="233527" y="13042"/>
                  </a:lnTo>
                  <a:lnTo>
                    <a:pt x="217843" y="4178"/>
                  </a:lnTo>
                  <a:lnTo>
                    <a:pt x="200342" y="0"/>
                  </a:lnTo>
                  <a:lnTo>
                    <a:pt x="184759" y="1955"/>
                  </a:lnTo>
                  <a:lnTo>
                    <a:pt x="174840" y="6070"/>
                  </a:lnTo>
                  <a:lnTo>
                    <a:pt x="171246" y="11760"/>
                  </a:lnTo>
                  <a:lnTo>
                    <a:pt x="172377" y="22453"/>
                  </a:lnTo>
                  <a:lnTo>
                    <a:pt x="199390" y="52298"/>
                  </a:lnTo>
                  <a:lnTo>
                    <a:pt x="220649" y="55511"/>
                  </a:lnTo>
                  <a:lnTo>
                    <a:pt x="224155" y="54787"/>
                  </a:lnTo>
                  <a:lnTo>
                    <a:pt x="227698" y="54381"/>
                  </a:lnTo>
                  <a:lnTo>
                    <a:pt x="231038" y="53314"/>
                  </a:lnTo>
                  <a:lnTo>
                    <a:pt x="239229" y="48882"/>
                  </a:lnTo>
                  <a:lnTo>
                    <a:pt x="244271" y="42214"/>
                  </a:lnTo>
                  <a:lnTo>
                    <a:pt x="245846" y="34048"/>
                  </a:lnTo>
                  <a:close/>
                </a:path>
              </a:pathLst>
            </a:custGeom>
            <a:solidFill>
              <a:srgbClr val="FFFB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4951350" y="10679613"/>
              <a:ext cx="29209" cy="12700"/>
            </a:xfrm>
            <a:custGeom>
              <a:avLst/>
              <a:gdLst/>
              <a:ahLst/>
              <a:cxnLst/>
              <a:rect l="l" t="t" r="r" b="b"/>
              <a:pathLst>
                <a:path w="29209" h="12700">
                  <a:moveTo>
                    <a:pt x="28604" y="12389"/>
                  </a:moveTo>
                  <a:lnTo>
                    <a:pt x="0" y="12389"/>
                  </a:lnTo>
                  <a:lnTo>
                    <a:pt x="4185" y="3364"/>
                  </a:lnTo>
                  <a:lnTo>
                    <a:pt x="3782" y="0"/>
                  </a:lnTo>
                  <a:lnTo>
                    <a:pt x="28604" y="12389"/>
                  </a:lnTo>
                  <a:close/>
                </a:path>
              </a:pathLst>
            </a:custGeom>
            <a:solidFill>
              <a:srgbClr val="F0B5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4836736" y="10409241"/>
              <a:ext cx="283845" cy="283210"/>
            </a:xfrm>
            <a:custGeom>
              <a:avLst/>
              <a:gdLst/>
              <a:ahLst/>
              <a:cxnLst/>
              <a:rect l="l" t="t" r="r" b="b"/>
              <a:pathLst>
                <a:path w="283844" h="283209">
                  <a:moveTo>
                    <a:pt x="283250" y="282761"/>
                  </a:moveTo>
                  <a:lnTo>
                    <a:pt x="114998" y="282761"/>
                  </a:lnTo>
                  <a:lnTo>
                    <a:pt x="78734" y="262167"/>
                  </a:lnTo>
                  <a:lnTo>
                    <a:pt x="40185" y="236513"/>
                  </a:lnTo>
                  <a:lnTo>
                    <a:pt x="8841" y="206079"/>
                  </a:lnTo>
                  <a:lnTo>
                    <a:pt x="0" y="172920"/>
                  </a:lnTo>
                  <a:lnTo>
                    <a:pt x="3981" y="154370"/>
                  </a:lnTo>
                  <a:lnTo>
                    <a:pt x="31123" y="103633"/>
                  </a:lnTo>
                  <a:lnTo>
                    <a:pt x="75033" y="59230"/>
                  </a:lnTo>
                  <a:lnTo>
                    <a:pt x="122077" y="28078"/>
                  </a:lnTo>
                  <a:lnTo>
                    <a:pt x="159442" y="12316"/>
                  </a:lnTo>
                  <a:lnTo>
                    <a:pt x="193026" y="3622"/>
                  </a:lnTo>
                  <a:lnTo>
                    <a:pt x="194400" y="3292"/>
                  </a:lnTo>
                  <a:lnTo>
                    <a:pt x="202451" y="3175"/>
                  </a:lnTo>
                  <a:lnTo>
                    <a:pt x="210633" y="1210"/>
                  </a:lnTo>
                  <a:lnTo>
                    <a:pt x="215542" y="3571"/>
                  </a:lnTo>
                  <a:lnTo>
                    <a:pt x="238349" y="13885"/>
                  </a:lnTo>
                  <a:lnTo>
                    <a:pt x="249463" y="19773"/>
                  </a:lnTo>
                  <a:lnTo>
                    <a:pt x="259428" y="26915"/>
                  </a:lnTo>
                  <a:lnTo>
                    <a:pt x="272209" y="35159"/>
                  </a:lnTo>
                  <a:lnTo>
                    <a:pt x="283250" y="40930"/>
                  </a:lnTo>
                  <a:lnTo>
                    <a:pt x="283250" y="282761"/>
                  </a:lnTo>
                  <a:close/>
                </a:path>
                <a:path w="283844" h="283209">
                  <a:moveTo>
                    <a:pt x="210633" y="1210"/>
                  </a:moveTo>
                  <a:lnTo>
                    <a:pt x="202451" y="3175"/>
                  </a:lnTo>
                  <a:lnTo>
                    <a:pt x="208115" y="0"/>
                  </a:lnTo>
                  <a:lnTo>
                    <a:pt x="210633" y="1210"/>
                  </a:lnTo>
                  <a:close/>
                </a:path>
              </a:pathLst>
            </a:custGeom>
            <a:solidFill>
              <a:srgbClr val="EE25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5029601" y="10408740"/>
              <a:ext cx="90805" cy="283845"/>
            </a:xfrm>
            <a:custGeom>
              <a:avLst/>
              <a:gdLst/>
              <a:ahLst/>
              <a:cxnLst/>
              <a:rect l="l" t="t" r="r" b="b"/>
              <a:pathLst>
                <a:path w="90805" h="283845">
                  <a:moveTo>
                    <a:pt x="90383" y="283262"/>
                  </a:moveTo>
                  <a:lnTo>
                    <a:pt x="82545" y="283262"/>
                  </a:lnTo>
                  <a:lnTo>
                    <a:pt x="90383" y="272918"/>
                  </a:lnTo>
                  <a:lnTo>
                    <a:pt x="90383" y="283262"/>
                  </a:lnTo>
                  <a:close/>
                </a:path>
                <a:path w="90805" h="283845">
                  <a:moveTo>
                    <a:pt x="90383" y="71572"/>
                  </a:moveTo>
                  <a:lnTo>
                    <a:pt x="79236" y="47524"/>
                  </a:lnTo>
                  <a:lnTo>
                    <a:pt x="47507" y="17096"/>
                  </a:lnTo>
                  <a:lnTo>
                    <a:pt x="0" y="5070"/>
                  </a:lnTo>
                  <a:lnTo>
                    <a:pt x="1589" y="4453"/>
                  </a:lnTo>
                  <a:lnTo>
                    <a:pt x="3121" y="3602"/>
                  </a:lnTo>
                  <a:lnTo>
                    <a:pt x="4394" y="3297"/>
                  </a:lnTo>
                  <a:lnTo>
                    <a:pt x="37820" y="0"/>
                  </a:lnTo>
                  <a:lnTo>
                    <a:pt x="69324" y="3809"/>
                  </a:lnTo>
                  <a:lnTo>
                    <a:pt x="90383" y="11176"/>
                  </a:lnTo>
                  <a:lnTo>
                    <a:pt x="90383" y="71572"/>
                  </a:lnTo>
                  <a:close/>
                </a:path>
              </a:pathLst>
            </a:custGeom>
            <a:solidFill>
              <a:srgbClr val="C819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995411" y="10566663"/>
              <a:ext cx="101819" cy="9396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881260" y="10510198"/>
              <a:ext cx="76825" cy="7287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4974113" y="10443794"/>
              <a:ext cx="146050" cy="74295"/>
            </a:xfrm>
            <a:custGeom>
              <a:avLst/>
              <a:gdLst/>
              <a:ahLst/>
              <a:cxnLst/>
              <a:rect l="l" t="t" r="r" b="b"/>
              <a:pathLst>
                <a:path w="146050" h="74295">
                  <a:moveTo>
                    <a:pt x="51092" y="19367"/>
                  </a:moveTo>
                  <a:lnTo>
                    <a:pt x="50190" y="12255"/>
                  </a:lnTo>
                  <a:lnTo>
                    <a:pt x="46113" y="6070"/>
                  </a:lnTo>
                  <a:lnTo>
                    <a:pt x="39382" y="1866"/>
                  </a:lnTo>
                  <a:lnTo>
                    <a:pt x="30810" y="0"/>
                  </a:lnTo>
                  <a:lnTo>
                    <a:pt x="21221" y="838"/>
                  </a:lnTo>
                  <a:lnTo>
                    <a:pt x="18046" y="1854"/>
                  </a:lnTo>
                  <a:lnTo>
                    <a:pt x="9004" y="6604"/>
                  </a:lnTo>
                  <a:lnTo>
                    <a:pt x="2832" y="12966"/>
                  </a:lnTo>
                  <a:lnTo>
                    <a:pt x="0" y="20243"/>
                  </a:lnTo>
                  <a:lnTo>
                    <a:pt x="977" y="27736"/>
                  </a:lnTo>
                  <a:lnTo>
                    <a:pt x="6134" y="34442"/>
                  </a:lnTo>
                  <a:lnTo>
                    <a:pt x="14262" y="38849"/>
                  </a:lnTo>
                  <a:lnTo>
                    <a:pt x="23825" y="40424"/>
                  </a:lnTo>
                  <a:lnTo>
                    <a:pt x="33274" y="38646"/>
                  </a:lnTo>
                  <a:lnTo>
                    <a:pt x="35598" y="37528"/>
                  </a:lnTo>
                  <a:lnTo>
                    <a:pt x="43649" y="32270"/>
                  </a:lnTo>
                  <a:lnTo>
                    <a:pt x="48869" y="26136"/>
                  </a:lnTo>
                  <a:lnTo>
                    <a:pt x="51092" y="19367"/>
                  </a:lnTo>
                  <a:close/>
                </a:path>
                <a:path w="146050" h="74295">
                  <a:moveTo>
                    <a:pt x="145872" y="14058"/>
                  </a:moveTo>
                  <a:lnTo>
                    <a:pt x="142290" y="12598"/>
                  </a:lnTo>
                  <a:lnTo>
                    <a:pt x="122161" y="14516"/>
                  </a:lnTo>
                  <a:lnTo>
                    <a:pt x="110566" y="32258"/>
                  </a:lnTo>
                  <a:lnTo>
                    <a:pt x="110845" y="42938"/>
                  </a:lnTo>
                  <a:lnTo>
                    <a:pt x="139573" y="72517"/>
                  </a:lnTo>
                  <a:lnTo>
                    <a:pt x="145872" y="74256"/>
                  </a:lnTo>
                  <a:lnTo>
                    <a:pt x="145872" y="14058"/>
                  </a:lnTo>
                  <a:close/>
                </a:path>
              </a:pathLst>
            </a:custGeom>
            <a:solidFill>
              <a:srgbClr val="FFFB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841511" y="10141810"/>
              <a:ext cx="1547907" cy="550192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1756315" y="0"/>
              <a:ext cx="207010" cy="13335"/>
            </a:xfrm>
            <a:custGeom>
              <a:avLst/>
              <a:gdLst/>
              <a:ahLst/>
              <a:cxnLst/>
              <a:rect l="l" t="t" r="r" b="b"/>
              <a:pathLst>
                <a:path w="207009" h="13335">
                  <a:moveTo>
                    <a:pt x="58826" y="0"/>
                  </a:moveTo>
                  <a:lnTo>
                    <a:pt x="0" y="0"/>
                  </a:lnTo>
                  <a:lnTo>
                    <a:pt x="315" y="723"/>
                  </a:lnTo>
                  <a:lnTo>
                    <a:pt x="8056" y="5136"/>
                  </a:lnTo>
                  <a:lnTo>
                    <a:pt x="35276" y="6409"/>
                  </a:lnTo>
                  <a:lnTo>
                    <a:pt x="58826" y="0"/>
                  </a:lnTo>
                  <a:close/>
                </a:path>
                <a:path w="207009" h="13335">
                  <a:moveTo>
                    <a:pt x="206635" y="0"/>
                  </a:moveTo>
                  <a:lnTo>
                    <a:pt x="142782" y="0"/>
                  </a:lnTo>
                  <a:lnTo>
                    <a:pt x="144638" y="5466"/>
                  </a:lnTo>
                  <a:lnTo>
                    <a:pt x="152836" y="13200"/>
                  </a:lnTo>
                  <a:lnTo>
                    <a:pt x="170544" y="13337"/>
                  </a:lnTo>
                  <a:lnTo>
                    <a:pt x="204164" y="1424"/>
                  </a:lnTo>
                  <a:lnTo>
                    <a:pt x="206635" y="0"/>
                  </a:lnTo>
                  <a:close/>
                </a:path>
              </a:pathLst>
            </a:custGeom>
            <a:solidFill>
              <a:srgbClr val="F8A15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6714057"/>
              <a:ext cx="14926316" cy="3953926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668065" y="0"/>
              <a:ext cx="7451920" cy="195574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08551" y="8038961"/>
              <a:ext cx="1241640" cy="1559521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12854" y="8038957"/>
              <a:ext cx="1551146" cy="1551146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60403" y="9713618"/>
              <a:ext cx="485246" cy="674837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5255102" y="9780005"/>
              <a:ext cx="0" cy="549275"/>
            </a:xfrm>
            <a:custGeom>
              <a:avLst/>
              <a:gdLst/>
              <a:ahLst/>
              <a:cxnLst/>
              <a:rect l="l" t="t" r="r" b="b"/>
              <a:pathLst>
                <a:path h="549275">
                  <a:moveTo>
                    <a:pt x="0" y="0"/>
                  </a:moveTo>
                  <a:lnTo>
                    <a:pt x="0" y="548944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939669" y="9797324"/>
              <a:ext cx="233033" cy="234453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11176" y="9796979"/>
              <a:ext cx="233199" cy="234810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682874" y="9785314"/>
              <a:ext cx="224604" cy="245275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311158" y="10083721"/>
              <a:ext cx="227482" cy="22746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682757" y="10084622"/>
              <a:ext cx="226568" cy="226568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17558" y="8797486"/>
              <a:ext cx="804783" cy="79293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465437" y="8575721"/>
              <a:ext cx="835240" cy="96401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2537846" y="-267"/>
              <a:ext cx="2582138" cy="299576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865526" y="1109294"/>
              <a:ext cx="1142475" cy="114247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10144974" y="328955"/>
              <a:ext cx="4326255" cy="1704339"/>
            </a:xfrm>
            <a:custGeom>
              <a:avLst/>
              <a:gdLst/>
              <a:ahLst/>
              <a:cxnLst/>
              <a:rect l="l" t="t" r="r" b="b"/>
              <a:pathLst>
                <a:path w="4326255" h="1704339">
                  <a:moveTo>
                    <a:pt x="4325645" y="0"/>
                  </a:moveTo>
                  <a:lnTo>
                    <a:pt x="0" y="680072"/>
                  </a:lnTo>
                  <a:lnTo>
                    <a:pt x="0" y="1703895"/>
                  </a:lnTo>
                  <a:lnTo>
                    <a:pt x="4325645" y="1023835"/>
                  </a:lnTo>
                  <a:lnTo>
                    <a:pt x="3916387" y="576262"/>
                  </a:lnTo>
                  <a:lnTo>
                    <a:pt x="4325645" y="0"/>
                  </a:lnTo>
                  <a:close/>
                </a:path>
              </a:pathLst>
            </a:custGeom>
            <a:solidFill>
              <a:srgbClr val="99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427413" y="648046"/>
              <a:ext cx="3303638" cy="1095006"/>
            </a:xfrm>
            <a:prstGeom prst="rect">
              <a:avLst/>
            </a:prstGeom>
          </p:spPr>
        </p:pic>
      </p:grpSp>
      <p:graphicFrame>
        <p:nvGraphicFramePr>
          <p:cNvPr id="45" name="object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916779"/>
              </p:ext>
            </p:extLst>
          </p:nvPr>
        </p:nvGraphicFramePr>
        <p:xfrm>
          <a:off x="671089" y="2641647"/>
          <a:ext cx="13795375" cy="41446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56414">
                <a:tc>
                  <a:txBody>
                    <a:bodyPr/>
                    <a:lstStyle/>
                    <a:p>
                      <a:pPr marL="308610" marR="294005" indent="-6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Burger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Sticky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BBQ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Paprika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871855" marR="372110" indent="-4857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Chef’s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Special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 Bolognese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43434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680720" marR="666750" indent="412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Mexican-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style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Chilli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764540" marR="426720" indent="-323850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Chilli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Stir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Fry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1733">
                <a:tc>
                  <a:txBody>
                    <a:bodyPr/>
                    <a:lstStyle/>
                    <a:p>
                      <a:pPr marL="349250" marR="33972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Beef 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Burger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Sticky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BBQ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Paprika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560070" marR="264160" indent="-2825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Beef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Penne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Bolognese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172085" indent="10160" algn="just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lang="en-US"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 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Mashed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Potatoes, 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Yorkshire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Pudding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454025" marR="440055" indent="1174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Margherita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Cajun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775970" marR="198755" indent="-563880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Breaded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3230">
                <a:tc>
                  <a:txBody>
                    <a:bodyPr/>
                    <a:lstStyle/>
                    <a:p>
                      <a:pPr marL="920115" marR="857885" indent="-4826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 err="1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</a:t>
                      </a:r>
                      <a:r>
                        <a:rPr lang="en-GB" sz="1700" spc="-10" dirty="0" err="1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700" dirty="0" err="1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1034415" marR="732155" indent="-28829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2020"/>
                        </a:lnSpc>
                        <a:spcBef>
                          <a:spcPts val="3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202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White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Cabbage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896619" marR="858519" indent="-247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410209" marR="396240" indent="3295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Mushy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6DE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3230">
                <a:tc>
                  <a:txBody>
                    <a:bodyPr/>
                    <a:lstStyle/>
                    <a:p>
                      <a:pPr marL="794385" marR="654685" indent="-126364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Apple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Crumble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Custard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758825" marR="530225" indent="-212725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Orange</a:t>
                      </a:r>
                      <a:r>
                        <a:rPr sz="1700" spc="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Lemon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Drizzle</a:t>
                      </a:r>
                      <a:r>
                        <a:rPr sz="1700" spc="1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Cake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1064260" marR="768350" indent="-282575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Gingerbread Biscuit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389255" marR="172085" indent="-2076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Pear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Sponge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6DEC6"/>
                    </a:solidFill>
                  </a:tcPr>
                </a:tc>
                <a:tc>
                  <a:txBody>
                    <a:bodyPr/>
                    <a:lstStyle/>
                    <a:p>
                      <a:pPr marL="1166495" marR="846455" indent="-306070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Strawberry Jelly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6DE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6" name="object 46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966063" y="3481303"/>
            <a:ext cx="233199" cy="234810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4414241" y="3227648"/>
            <a:ext cx="233033" cy="234453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703140" y="3215640"/>
            <a:ext cx="224604" cy="245275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4983443" y="3234645"/>
            <a:ext cx="227482" cy="227469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7314497" y="2973303"/>
            <a:ext cx="233199" cy="234810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7603489" y="2961640"/>
            <a:ext cx="224604" cy="245275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9931798" y="3227648"/>
            <a:ext cx="233033" cy="234453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0220697" y="3215640"/>
            <a:ext cx="224604" cy="245275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0501001" y="3234645"/>
            <a:ext cx="227482" cy="227469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2832054" y="3191304"/>
            <a:ext cx="233199" cy="234810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13121044" y="3179640"/>
            <a:ext cx="224604" cy="245275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1969376" y="4650125"/>
            <a:ext cx="226568" cy="226568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4559032" y="4396125"/>
            <a:ext cx="226567" cy="226568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4841377" y="4376209"/>
            <a:ext cx="224604" cy="245287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7458020" y="4650125"/>
            <a:ext cx="226568" cy="226568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10242400" y="4387885"/>
            <a:ext cx="233199" cy="234810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941486" y="5562189"/>
            <a:ext cx="224604" cy="245287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4700263" y="5562189"/>
            <a:ext cx="224604" cy="245287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7459043" y="5562189"/>
            <a:ext cx="224604" cy="245287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10247814" y="5562189"/>
            <a:ext cx="224604" cy="245287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12976599" y="5562189"/>
            <a:ext cx="224605" cy="245287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1797032" y="6480793"/>
            <a:ext cx="233033" cy="234453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2085930" y="6468770"/>
            <a:ext cx="224604" cy="245287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0217820" y="6468770"/>
            <a:ext cx="224604" cy="245287"/>
          </a:xfrm>
          <a:prstGeom prst="rect">
            <a:avLst/>
          </a:prstGeom>
        </p:spPr>
      </p:pic>
      <p:sp>
        <p:nvSpPr>
          <p:cNvPr id="70" name="object 70"/>
          <p:cNvSpPr/>
          <p:nvPr/>
        </p:nvSpPr>
        <p:spPr>
          <a:xfrm>
            <a:off x="658350" y="1358001"/>
            <a:ext cx="6910705" cy="772795"/>
          </a:xfrm>
          <a:custGeom>
            <a:avLst/>
            <a:gdLst/>
            <a:ahLst/>
            <a:cxnLst/>
            <a:rect l="l" t="t" r="r" b="b"/>
            <a:pathLst>
              <a:path w="6910705" h="772794">
                <a:moveTo>
                  <a:pt x="6758254" y="0"/>
                </a:moveTo>
                <a:lnTo>
                  <a:pt x="152400" y="0"/>
                </a:lnTo>
                <a:lnTo>
                  <a:pt x="104231" y="7769"/>
                </a:lnTo>
                <a:lnTo>
                  <a:pt x="62396" y="29405"/>
                </a:lnTo>
                <a:lnTo>
                  <a:pt x="29405" y="62396"/>
                </a:lnTo>
                <a:lnTo>
                  <a:pt x="7769" y="104231"/>
                </a:lnTo>
                <a:lnTo>
                  <a:pt x="0" y="152400"/>
                </a:lnTo>
                <a:lnTo>
                  <a:pt x="0" y="620128"/>
                </a:lnTo>
                <a:lnTo>
                  <a:pt x="7769" y="668296"/>
                </a:lnTo>
                <a:lnTo>
                  <a:pt x="29405" y="710131"/>
                </a:lnTo>
                <a:lnTo>
                  <a:pt x="62396" y="743122"/>
                </a:lnTo>
                <a:lnTo>
                  <a:pt x="104231" y="764758"/>
                </a:lnTo>
                <a:lnTo>
                  <a:pt x="152400" y="772528"/>
                </a:lnTo>
                <a:lnTo>
                  <a:pt x="6758254" y="772528"/>
                </a:lnTo>
                <a:lnTo>
                  <a:pt x="6806422" y="764758"/>
                </a:lnTo>
                <a:lnTo>
                  <a:pt x="6848257" y="743122"/>
                </a:lnTo>
                <a:lnTo>
                  <a:pt x="6881248" y="710131"/>
                </a:lnTo>
                <a:lnTo>
                  <a:pt x="6902884" y="668296"/>
                </a:lnTo>
                <a:lnTo>
                  <a:pt x="6910654" y="620128"/>
                </a:lnTo>
                <a:lnTo>
                  <a:pt x="6910654" y="152400"/>
                </a:lnTo>
                <a:lnTo>
                  <a:pt x="6902884" y="104231"/>
                </a:lnTo>
                <a:lnTo>
                  <a:pt x="6881248" y="62396"/>
                </a:lnTo>
                <a:lnTo>
                  <a:pt x="6848257" y="29405"/>
                </a:lnTo>
                <a:lnTo>
                  <a:pt x="6806422" y="7769"/>
                </a:lnTo>
                <a:lnTo>
                  <a:pt x="6758254" y="0"/>
                </a:lnTo>
                <a:close/>
              </a:path>
            </a:pathLst>
          </a:custGeom>
          <a:solidFill>
            <a:srgbClr val="991B1F"/>
          </a:solidFill>
        </p:spPr>
        <p:txBody>
          <a:bodyPr wrap="square" lIns="0" tIns="0" rIns="0" bIns="0" rtlCol="0"/>
          <a:lstStyle/>
          <a:p>
            <a:endParaRPr lang="en-GB"/>
          </a:p>
        </p:txBody>
      </p:sp>
      <p:sp>
        <p:nvSpPr>
          <p:cNvPr id="71" name="object 71"/>
          <p:cNvSpPr txBox="1"/>
          <p:nvPr/>
        </p:nvSpPr>
        <p:spPr>
          <a:xfrm>
            <a:off x="951650" y="1433199"/>
            <a:ext cx="199390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60" dirty="0">
                <a:solidFill>
                  <a:srgbClr val="FFFFFF"/>
                </a:solidFill>
                <a:latin typeface="Gotham"/>
                <a:cs typeface="Gotham"/>
              </a:rPr>
              <a:t>Weeks</a:t>
            </a:r>
            <a:r>
              <a:rPr sz="1500" b="1" spc="-35" dirty="0">
                <a:solidFill>
                  <a:srgbClr val="FFFFFF"/>
                </a:solidFill>
                <a:latin typeface="Gotham"/>
                <a:cs typeface="Gotham"/>
              </a:rPr>
              <a:t> Commencing:</a:t>
            </a:r>
            <a:endParaRPr sz="1500">
              <a:latin typeface="Gotham"/>
              <a:cs typeface="Gotham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1572249" y="9765251"/>
            <a:ext cx="3147060" cy="537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Low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carbon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meals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have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least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38%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lower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1F20"/>
                </a:solidFill>
                <a:latin typeface="Arial"/>
                <a:cs typeface="Arial"/>
              </a:rPr>
              <a:t>carbon</a:t>
            </a:r>
            <a:endParaRPr sz="1100">
              <a:latin typeface="Arial"/>
              <a:cs typeface="Arial"/>
            </a:endParaRPr>
          </a:p>
          <a:p>
            <a:pPr marL="12700" marR="212090">
              <a:lnSpc>
                <a:spcPct val="106100"/>
              </a:lnSpc>
            </a:pP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emissions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than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the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average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meal.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Learn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more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about</a:t>
            </a:r>
            <a:r>
              <a:rPr sz="11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this </a:t>
            </a:r>
            <a:r>
              <a:rPr sz="1100" spc="-10" dirty="0">
                <a:solidFill>
                  <a:srgbClr val="231F20"/>
                </a:solidFill>
                <a:latin typeface="Arial"/>
                <a:cs typeface="Arial"/>
              </a:rPr>
              <a:t>calculation</a:t>
            </a:r>
            <a:r>
              <a:rPr sz="11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at </a:t>
            </a:r>
            <a:r>
              <a:rPr sz="1100" b="1" spc="-10" dirty="0">
                <a:solidFill>
                  <a:srgbClr val="231F20"/>
                </a:solidFill>
                <a:latin typeface="Arial"/>
                <a:cs typeface="Arial"/>
                <a:hlinkClick r:id="rId44"/>
              </a:rPr>
              <a:t>www.eatcoolfood.org</a:t>
            </a:r>
            <a:endParaRPr sz="1100">
              <a:latin typeface="Arial"/>
              <a:cs typeface="Arial"/>
            </a:endParaRPr>
          </a:p>
        </p:txBody>
      </p:sp>
      <p:sp>
        <p:nvSpPr>
          <p:cNvPr id="73" name="object 7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>
              <a:lnSpc>
                <a:spcPts val="1400"/>
              </a:lnSpc>
              <a:spcBef>
                <a:spcPts val="150"/>
              </a:spcBef>
            </a:pPr>
            <a:r>
              <a:rPr spc="-35" dirty="0"/>
              <a:t>Menu </a:t>
            </a:r>
            <a:r>
              <a:rPr spc="-20" dirty="0"/>
              <a:t>Key:</a:t>
            </a:r>
          </a:p>
        </p:txBody>
      </p:sp>
      <p:sp>
        <p:nvSpPr>
          <p:cNvPr id="74" name="object 74"/>
          <p:cNvSpPr txBox="1"/>
          <p:nvPr/>
        </p:nvSpPr>
        <p:spPr>
          <a:xfrm>
            <a:off x="6202684" y="9834368"/>
            <a:ext cx="897890" cy="469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35"/>
              </a:lnSpc>
            </a:pPr>
            <a:r>
              <a:rPr sz="1300" dirty="0">
                <a:solidFill>
                  <a:srgbClr val="231F20"/>
                </a:solidFill>
                <a:latin typeface="Arial"/>
                <a:cs typeface="Arial"/>
              </a:rPr>
              <a:t>Plant</a:t>
            </a:r>
            <a:r>
              <a:rPr sz="1300" spc="-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31F20"/>
                </a:solidFill>
                <a:latin typeface="Arial"/>
                <a:cs typeface="Arial"/>
              </a:rPr>
              <a:t>Based</a:t>
            </a:r>
            <a:endParaRPr sz="13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lang="en-US" sz="1300" spc="-10" dirty="0">
                <a:solidFill>
                  <a:srgbClr val="231F20"/>
                </a:solidFill>
                <a:latin typeface="Arial"/>
                <a:cs typeface="Arial"/>
              </a:rPr>
              <a:t>Traditional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7568531" y="9834368"/>
            <a:ext cx="899160" cy="489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ts val="1535"/>
              </a:lnSpc>
            </a:pPr>
            <a:r>
              <a:rPr sz="1300" spc="-10" dirty="0">
                <a:solidFill>
                  <a:srgbClr val="231F20"/>
                </a:solidFill>
                <a:latin typeface="Arial"/>
                <a:cs typeface="Arial"/>
              </a:rPr>
              <a:t>Vegetarian</a:t>
            </a:r>
            <a:endParaRPr sz="13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300" dirty="0">
                <a:solidFill>
                  <a:srgbClr val="231F20"/>
                </a:solidFill>
                <a:latin typeface="Arial"/>
                <a:cs typeface="Arial"/>
              </a:rPr>
              <a:t>Low</a:t>
            </a:r>
            <a:r>
              <a:rPr sz="1300" spc="-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31F20"/>
                </a:solidFill>
                <a:latin typeface="Arial"/>
                <a:cs typeface="Arial"/>
              </a:rPr>
              <a:t>Carbon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35"/>
              </a:lnSpc>
            </a:pPr>
            <a:r>
              <a:rPr dirty="0"/>
              <a:t>At</a:t>
            </a:r>
            <a:r>
              <a:rPr spc="-50" dirty="0"/>
              <a:t> </a:t>
            </a:r>
            <a:r>
              <a:rPr spc="-10" dirty="0"/>
              <a:t>least</a:t>
            </a:r>
            <a:r>
              <a:rPr spc="-50" dirty="0"/>
              <a:t> </a:t>
            </a:r>
            <a:r>
              <a:rPr dirty="0"/>
              <a:t>1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spc="-10" dirty="0"/>
              <a:t>your</a:t>
            </a:r>
            <a:r>
              <a:rPr spc="-50" dirty="0"/>
              <a:t> </a:t>
            </a:r>
            <a:r>
              <a:rPr dirty="0"/>
              <a:t>5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spc="-25" dirty="0"/>
              <a:t>day</a:t>
            </a:r>
          </a:p>
          <a:p>
            <a:pPr marL="23495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Halal</a:t>
            </a:r>
            <a:r>
              <a:rPr spc="-65" dirty="0"/>
              <a:t> </a:t>
            </a:r>
            <a:r>
              <a:rPr spc="-10" dirty="0"/>
              <a:t>option</a:t>
            </a:r>
            <a:r>
              <a:rPr spc="-60" dirty="0"/>
              <a:t> </a:t>
            </a:r>
            <a:r>
              <a:rPr spc="-20" dirty="0"/>
              <a:t>available</a:t>
            </a:r>
            <a:r>
              <a:rPr spc="-60" dirty="0"/>
              <a:t> </a:t>
            </a:r>
            <a:r>
              <a:rPr spc="-10" dirty="0"/>
              <a:t>upon</a:t>
            </a:r>
            <a:r>
              <a:rPr spc="-55" dirty="0"/>
              <a:t> </a:t>
            </a:r>
            <a:r>
              <a:rPr spc="-10" dirty="0"/>
              <a:t>request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9413303-E9BC-E9FF-46D5-90B93C0953EC}"/>
              </a:ext>
            </a:extLst>
          </p:cNvPr>
          <p:cNvSpPr txBox="1"/>
          <p:nvPr/>
        </p:nvSpPr>
        <p:spPr>
          <a:xfrm>
            <a:off x="5766368" y="6914670"/>
            <a:ext cx="3898845" cy="36933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Sandwich / Jacket Potato of the Day 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B09A474-3F8E-3FEE-2CCD-8C22AFEE5B59}"/>
              </a:ext>
            </a:extLst>
          </p:cNvPr>
          <p:cNvSpPr txBox="1"/>
          <p:nvPr/>
        </p:nvSpPr>
        <p:spPr>
          <a:xfrm>
            <a:off x="2642435" y="1360426"/>
            <a:ext cx="77591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Nov 2nd, 23rd. Dec 14th, Jan 4th, 25th. </a:t>
            </a:r>
          </a:p>
          <a:p>
            <a:r>
              <a:rPr lang="en-GB" dirty="0">
                <a:solidFill>
                  <a:schemeClr val="bg1"/>
                </a:solidFill>
              </a:rPr>
              <a:t>Feb 15th. Mar 8th</a:t>
            </a:r>
            <a:r>
              <a:rPr lang="en-GB">
                <a:solidFill>
                  <a:schemeClr val="bg1"/>
                </a:solidFill>
              </a:rPr>
              <a:t>, 29</a:t>
            </a:r>
            <a:r>
              <a:rPr lang="en-GB" baseline="30000">
                <a:solidFill>
                  <a:schemeClr val="bg1"/>
                </a:solidFill>
              </a:rPr>
              <a:t>th</a:t>
            </a:r>
            <a:r>
              <a:rPr lang="en-GB">
                <a:solidFill>
                  <a:schemeClr val="bg1"/>
                </a:solidFill>
              </a:rPr>
              <a:t>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86" name="Picture 85" descr="Red Letter T Sticker">
            <a:extLst>
              <a:ext uri="{FF2B5EF4-FFF2-40B4-BE49-F238E27FC236}">
                <a16:creationId xmlns:a16="http://schemas.microsoft.com/office/drawing/2014/main" id="{0099E9A2-5320-D04A-215D-16487DE43AE2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5914118" y="10051303"/>
            <a:ext cx="253507" cy="253507"/>
          </a:xfrm>
          <a:prstGeom prst="rect">
            <a:avLst/>
          </a:prstGeom>
        </p:spPr>
      </p:pic>
      <p:pic>
        <p:nvPicPr>
          <p:cNvPr id="88" name="Picture 87" descr="Red Letter T Sticker">
            <a:extLst>
              <a:ext uri="{FF2B5EF4-FFF2-40B4-BE49-F238E27FC236}">
                <a16:creationId xmlns:a16="http://schemas.microsoft.com/office/drawing/2014/main" id="{EC0B9AE4-1CF4-E8AA-7CE1-B471C85EA5E2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7175624" y="4650124"/>
            <a:ext cx="253507" cy="253507"/>
          </a:xfrm>
          <a:prstGeom prst="rect">
            <a:avLst/>
          </a:prstGeom>
        </p:spPr>
      </p:pic>
      <p:pic>
        <p:nvPicPr>
          <p:cNvPr id="90" name="Picture 89" descr="Red Letter T Sticker">
            <a:extLst>
              <a:ext uri="{FF2B5EF4-FFF2-40B4-BE49-F238E27FC236}">
                <a16:creationId xmlns:a16="http://schemas.microsoft.com/office/drawing/2014/main" id="{2A623BF5-B431-96F1-C502-4168D79504F1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4256540" y="4401685"/>
            <a:ext cx="253507" cy="253507"/>
          </a:xfrm>
          <a:prstGeom prst="rect">
            <a:avLst/>
          </a:prstGeom>
        </p:spPr>
      </p:pic>
      <p:pic>
        <p:nvPicPr>
          <p:cNvPr id="92" name="Picture 91" descr="Red Letter T Sticker">
            <a:extLst>
              <a:ext uri="{FF2B5EF4-FFF2-40B4-BE49-F238E27FC236}">
                <a16:creationId xmlns:a16="http://schemas.microsoft.com/office/drawing/2014/main" id="{EB165FAA-DC9A-29E7-22B8-8F19F8FF31B3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1660041" y="4650125"/>
            <a:ext cx="253507" cy="25350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5120619" cy="10251440"/>
            <a:chOff x="0" y="0"/>
            <a:chExt cx="15120619" cy="102514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30915" cy="812535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71093" y="2196274"/>
              <a:ext cx="13782040" cy="347345"/>
            </a:xfrm>
            <a:custGeom>
              <a:avLst/>
              <a:gdLst/>
              <a:ahLst/>
              <a:cxnLst/>
              <a:rect l="l" t="t" r="r" b="b"/>
              <a:pathLst>
                <a:path w="13782040" h="347344">
                  <a:moveTo>
                    <a:pt x="2756370" y="0"/>
                  </a:moveTo>
                  <a:lnTo>
                    <a:pt x="0" y="0"/>
                  </a:lnTo>
                  <a:lnTo>
                    <a:pt x="0" y="347192"/>
                  </a:lnTo>
                  <a:lnTo>
                    <a:pt x="2756370" y="347192"/>
                  </a:lnTo>
                  <a:lnTo>
                    <a:pt x="2756370" y="0"/>
                  </a:lnTo>
                  <a:close/>
                </a:path>
                <a:path w="13782040" h="347344">
                  <a:moveTo>
                    <a:pt x="8269122" y="0"/>
                  </a:moveTo>
                  <a:lnTo>
                    <a:pt x="5512752" y="0"/>
                  </a:lnTo>
                  <a:lnTo>
                    <a:pt x="2756382" y="0"/>
                  </a:lnTo>
                  <a:lnTo>
                    <a:pt x="2756382" y="347192"/>
                  </a:lnTo>
                  <a:lnTo>
                    <a:pt x="5512752" y="347192"/>
                  </a:lnTo>
                  <a:lnTo>
                    <a:pt x="8269122" y="347192"/>
                  </a:lnTo>
                  <a:lnTo>
                    <a:pt x="8269122" y="0"/>
                  </a:lnTo>
                  <a:close/>
                </a:path>
                <a:path w="13782040" h="347344">
                  <a:moveTo>
                    <a:pt x="11025505" y="0"/>
                  </a:moveTo>
                  <a:lnTo>
                    <a:pt x="8269135" y="0"/>
                  </a:lnTo>
                  <a:lnTo>
                    <a:pt x="8269135" y="347192"/>
                  </a:lnTo>
                  <a:lnTo>
                    <a:pt x="11025505" y="347192"/>
                  </a:lnTo>
                  <a:lnTo>
                    <a:pt x="11025505" y="0"/>
                  </a:lnTo>
                  <a:close/>
                </a:path>
                <a:path w="13782040" h="347344">
                  <a:moveTo>
                    <a:pt x="13781888" y="0"/>
                  </a:moveTo>
                  <a:lnTo>
                    <a:pt x="11025518" y="0"/>
                  </a:lnTo>
                  <a:lnTo>
                    <a:pt x="11025518" y="347192"/>
                  </a:lnTo>
                  <a:lnTo>
                    <a:pt x="13781888" y="347192"/>
                  </a:lnTo>
                  <a:lnTo>
                    <a:pt x="13781888" y="0"/>
                  </a:lnTo>
                  <a:close/>
                </a:path>
              </a:pathLst>
            </a:custGeom>
            <a:solidFill>
              <a:srgbClr val="F15A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460700" y="2186492"/>
            <a:ext cx="11817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MONDAY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69610" y="2186492"/>
            <a:ext cx="127698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TUESDAY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707324" y="2186492"/>
            <a:ext cx="17145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WEDNESDAY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578540" y="2186492"/>
            <a:ext cx="148463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THURSDAY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571676" y="2186492"/>
            <a:ext cx="1010919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FRIDAY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-267"/>
            <a:ext cx="15120584" cy="10692852"/>
            <a:chOff x="0" y="-267"/>
            <a:chExt cx="15120584" cy="10692852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7961" y="1199294"/>
              <a:ext cx="1142475" cy="11424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0" y="8504627"/>
              <a:ext cx="15119985" cy="2187575"/>
            </a:xfrm>
            <a:custGeom>
              <a:avLst/>
              <a:gdLst/>
              <a:ahLst/>
              <a:cxnLst/>
              <a:rect l="l" t="t" r="r" b="b"/>
              <a:pathLst>
                <a:path w="15119985" h="2187575">
                  <a:moveTo>
                    <a:pt x="15119985" y="0"/>
                  </a:moveTo>
                  <a:lnTo>
                    <a:pt x="15069484" y="11542"/>
                  </a:lnTo>
                  <a:lnTo>
                    <a:pt x="15021856" y="22703"/>
                  </a:lnTo>
                  <a:lnTo>
                    <a:pt x="14926785" y="45746"/>
                  </a:lnTo>
                  <a:lnTo>
                    <a:pt x="14831952" y="69719"/>
                  </a:lnTo>
                  <a:lnTo>
                    <a:pt x="14737350" y="94587"/>
                  </a:lnTo>
                  <a:lnTo>
                    <a:pt x="14642970" y="120314"/>
                  </a:lnTo>
                  <a:lnTo>
                    <a:pt x="14548804" y="146862"/>
                  </a:lnTo>
                  <a:lnTo>
                    <a:pt x="14454847" y="174196"/>
                  </a:lnTo>
                  <a:lnTo>
                    <a:pt x="14361088" y="202280"/>
                  </a:lnTo>
                  <a:lnTo>
                    <a:pt x="14267521" y="231077"/>
                  </a:lnTo>
                  <a:lnTo>
                    <a:pt x="14174138" y="260551"/>
                  </a:lnTo>
                  <a:lnTo>
                    <a:pt x="14080931" y="290666"/>
                  </a:lnTo>
                  <a:lnTo>
                    <a:pt x="13987892" y="321385"/>
                  </a:lnTo>
                  <a:lnTo>
                    <a:pt x="13895014" y="352672"/>
                  </a:lnTo>
                  <a:lnTo>
                    <a:pt x="13802289" y="384492"/>
                  </a:lnTo>
                  <a:lnTo>
                    <a:pt x="13663471" y="433139"/>
                  </a:lnTo>
                  <a:lnTo>
                    <a:pt x="13524953" y="482779"/>
                  </a:lnTo>
                  <a:lnTo>
                    <a:pt x="13386709" y="533289"/>
                  </a:lnTo>
                  <a:lnTo>
                    <a:pt x="13202765" y="601779"/>
                  </a:lnTo>
                  <a:lnTo>
                    <a:pt x="12973361" y="688819"/>
                  </a:lnTo>
                  <a:lnTo>
                    <a:pt x="12013587" y="1059340"/>
                  </a:lnTo>
                  <a:lnTo>
                    <a:pt x="11785306" y="1145693"/>
                  </a:lnTo>
                  <a:lnTo>
                    <a:pt x="11602571" y="1213444"/>
                  </a:lnTo>
                  <a:lnTo>
                    <a:pt x="11465416" y="1263288"/>
                  </a:lnTo>
                  <a:lnTo>
                    <a:pt x="11328143" y="1312168"/>
                  </a:lnTo>
                  <a:lnTo>
                    <a:pt x="11190724" y="1359959"/>
                  </a:lnTo>
                  <a:lnTo>
                    <a:pt x="11099019" y="1391155"/>
                  </a:lnTo>
                  <a:lnTo>
                    <a:pt x="11007229" y="1421777"/>
                  </a:lnTo>
                  <a:lnTo>
                    <a:pt x="10915349" y="1451789"/>
                  </a:lnTo>
                  <a:lnTo>
                    <a:pt x="10823369" y="1481153"/>
                  </a:lnTo>
                  <a:lnTo>
                    <a:pt x="10731282" y="1509835"/>
                  </a:lnTo>
                  <a:lnTo>
                    <a:pt x="10639080" y="1537798"/>
                  </a:lnTo>
                  <a:lnTo>
                    <a:pt x="10546756" y="1565005"/>
                  </a:lnTo>
                  <a:lnTo>
                    <a:pt x="10454301" y="1591420"/>
                  </a:lnTo>
                  <a:lnTo>
                    <a:pt x="10361708" y="1617007"/>
                  </a:lnTo>
                  <a:lnTo>
                    <a:pt x="10268970" y="1641730"/>
                  </a:lnTo>
                  <a:lnTo>
                    <a:pt x="10176078" y="1665553"/>
                  </a:lnTo>
                  <a:lnTo>
                    <a:pt x="10083025" y="1688438"/>
                  </a:lnTo>
                  <a:lnTo>
                    <a:pt x="9989803" y="1710350"/>
                  </a:lnTo>
                  <a:lnTo>
                    <a:pt x="9943126" y="1720930"/>
                  </a:lnTo>
                  <a:lnTo>
                    <a:pt x="9896404" y="1731253"/>
                  </a:lnTo>
                  <a:lnTo>
                    <a:pt x="9849636" y="1741315"/>
                  </a:lnTo>
                  <a:lnTo>
                    <a:pt x="9802821" y="1751111"/>
                  </a:lnTo>
                  <a:lnTo>
                    <a:pt x="9755958" y="1760636"/>
                  </a:lnTo>
                  <a:lnTo>
                    <a:pt x="9709045" y="1769886"/>
                  </a:lnTo>
                  <a:lnTo>
                    <a:pt x="9662083" y="1778857"/>
                  </a:lnTo>
                  <a:lnTo>
                    <a:pt x="9615069" y="1787543"/>
                  </a:lnTo>
                  <a:lnTo>
                    <a:pt x="9568004" y="1795941"/>
                  </a:lnTo>
                  <a:lnTo>
                    <a:pt x="9520886" y="1804046"/>
                  </a:lnTo>
                  <a:lnTo>
                    <a:pt x="9473714" y="1811853"/>
                  </a:lnTo>
                  <a:lnTo>
                    <a:pt x="9426487" y="1819358"/>
                  </a:lnTo>
                  <a:lnTo>
                    <a:pt x="9379204" y="1826557"/>
                  </a:lnTo>
                  <a:lnTo>
                    <a:pt x="9331864" y="1833444"/>
                  </a:lnTo>
                  <a:lnTo>
                    <a:pt x="9284467" y="1840015"/>
                  </a:lnTo>
                  <a:lnTo>
                    <a:pt x="9237010" y="1846265"/>
                  </a:lnTo>
                  <a:lnTo>
                    <a:pt x="9189495" y="1852191"/>
                  </a:lnTo>
                  <a:lnTo>
                    <a:pt x="9141918" y="1857788"/>
                  </a:lnTo>
                  <a:lnTo>
                    <a:pt x="9097086" y="1862798"/>
                  </a:lnTo>
                  <a:lnTo>
                    <a:pt x="9006938" y="1872258"/>
                  </a:lnTo>
                  <a:lnTo>
                    <a:pt x="8916155" y="1880983"/>
                  </a:lnTo>
                  <a:lnTo>
                    <a:pt x="8824753" y="1888985"/>
                  </a:lnTo>
                  <a:lnTo>
                    <a:pt x="8732745" y="1896277"/>
                  </a:lnTo>
                  <a:lnTo>
                    <a:pt x="8640145" y="1902873"/>
                  </a:lnTo>
                  <a:lnTo>
                    <a:pt x="8546967" y="1908786"/>
                  </a:lnTo>
                  <a:lnTo>
                    <a:pt x="8453225" y="1914027"/>
                  </a:lnTo>
                  <a:lnTo>
                    <a:pt x="8358934" y="1918612"/>
                  </a:lnTo>
                  <a:lnTo>
                    <a:pt x="8264107" y="1922552"/>
                  </a:lnTo>
                  <a:lnTo>
                    <a:pt x="8168759" y="1925860"/>
                  </a:lnTo>
                  <a:lnTo>
                    <a:pt x="8072904" y="1928551"/>
                  </a:lnTo>
                  <a:lnTo>
                    <a:pt x="7976555" y="1930635"/>
                  </a:lnTo>
                  <a:lnTo>
                    <a:pt x="7879727" y="1932128"/>
                  </a:lnTo>
                  <a:lnTo>
                    <a:pt x="7782434" y="1933042"/>
                  </a:lnTo>
                  <a:lnTo>
                    <a:pt x="7684690" y="1933389"/>
                  </a:lnTo>
                  <a:lnTo>
                    <a:pt x="7586509" y="1933183"/>
                  </a:lnTo>
                  <a:lnTo>
                    <a:pt x="7487905" y="1932437"/>
                  </a:lnTo>
                  <a:lnTo>
                    <a:pt x="7388893" y="1931165"/>
                  </a:lnTo>
                  <a:lnTo>
                    <a:pt x="7239639" y="1928296"/>
                  </a:lnTo>
                  <a:lnTo>
                    <a:pt x="7089544" y="1924314"/>
                  </a:lnTo>
                  <a:lnTo>
                    <a:pt x="6938656" y="1919264"/>
                  </a:lnTo>
                  <a:lnTo>
                    <a:pt x="6787022" y="1913190"/>
                  </a:lnTo>
                  <a:lnTo>
                    <a:pt x="6634691" y="1906135"/>
                  </a:lnTo>
                  <a:lnTo>
                    <a:pt x="6481709" y="1898144"/>
                  </a:lnTo>
                  <a:lnTo>
                    <a:pt x="6328125" y="1889260"/>
                  </a:lnTo>
                  <a:lnTo>
                    <a:pt x="6173985" y="1879528"/>
                  </a:lnTo>
                  <a:lnTo>
                    <a:pt x="5967684" y="1865308"/>
                  </a:lnTo>
                  <a:lnTo>
                    <a:pt x="5760592" y="1849763"/>
                  </a:lnTo>
                  <a:lnTo>
                    <a:pt x="5552823" y="1832996"/>
                  </a:lnTo>
                  <a:lnTo>
                    <a:pt x="5344490" y="1815113"/>
                  </a:lnTo>
                  <a:lnTo>
                    <a:pt x="5083450" y="1791346"/>
                  </a:lnTo>
                  <a:lnTo>
                    <a:pt x="4821924" y="1766201"/>
                  </a:lnTo>
                  <a:lnTo>
                    <a:pt x="4507760" y="1734495"/>
                  </a:lnTo>
                  <a:lnTo>
                    <a:pt x="4088937" y="1690196"/>
                  </a:lnTo>
                  <a:lnTo>
                    <a:pt x="2076666" y="1467529"/>
                  </a:lnTo>
                  <a:lnTo>
                    <a:pt x="1676010" y="1426096"/>
                  </a:lnTo>
                  <a:lnTo>
                    <a:pt x="1379532" y="1397178"/>
                  </a:lnTo>
                  <a:lnTo>
                    <a:pt x="1135401" y="1374776"/>
                  </a:lnTo>
                  <a:lnTo>
                    <a:pt x="894172" y="1354134"/>
                  </a:lnTo>
                  <a:lnTo>
                    <a:pt x="703427" y="1339024"/>
                  </a:lnTo>
                  <a:lnTo>
                    <a:pt x="405995" y="1317089"/>
                  </a:lnTo>
                  <a:lnTo>
                    <a:pt x="199305" y="1300654"/>
                  </a:lnTo>
                  <a:lnTo>
                    <a:pt x="0" y="1283574"/>
                  </a:lnTo>
                  <a:lnTo>
                    <a:pt x="0" y="2187376"/>
                  </a:lnTo>
                  <a:lnTo>
                    <a:pt x="15119985" y="2187376"/>
                  </a:lnTo>
                  <a:lnTo>
                    <a:pt x="15119985" y="0"/>
                  </a:lnTo>
                  <a:close/>
                </a:path>
              </a:pathLst>
            </a:custGeom>
            <a:solidFill>
              <a:srgbClr val="D0B5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873454" y="9432587"/>
              <a:ext cx="6247130" cy="1259840"/>
            </a:xfrm>
            <a:custGeom>
              <a:avLst/>
              <a:gdLst/>
              <a:ahLst/>
              <a:cxnLst/>
              <a:rect l="l" t="t" r="r" b="b"/>
              <a:pathLst>
                <a:path w="6247130" h="1259840">
                  <a:moveTo>
                    <a:pt x="6246531" y="0"/>
                  </a:moveTo>
                  <a:lnTo>
                    <a:pt x="4297202" y="10661"/>
                  </a:lnTo>
                  <a:lnTo>
                    <a:pt x="2923294" y="156913"/>
                  </a:lnTo>
                  <a:lnTo>
                    <a:pt x="1613512" y="566413"/>
                  </a:lnTo>
                  <a:lnTo>
                    <a:pt x="0" y="1259415"/>
                  </a:lnTo>
                  <a:lnTo>
                    <a:pt x="6246531" y="1259415"/>
                  </a:lnTo>
                  <a:lnTo>
                    <a:pt x="6246531" y="0"/>
                  </a:lnTo>
                  <a:close/>
                </a:path>
              </a:pathLst>
            </a:custGeom>
            <a:solidFill>
              <a:srgbClr val="DA82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0" y="9432377"/>
              <a:ext cx="9761855" cy="1259840"/>
            </a:xfrm>
            <a:custGeom>
              <a:avLst/>
              <a:gdLst/>
              <a:ahLst/>
              <a:cxnLst/>
              <a:rect l="l" t="t" r="r" b="b"/>
              <a:pathLst>
                <a:path w="9761855" h="1259840">
                  <a:moveTo>
                    <a:pt x="0" y="0"/>
                  </a:moveTo>
                  <a:lnTo>
                    <a:pt x="0" y="1259626"/>
                  </a:lnTo>
                  <a:lnTo>
                    <a:pt x="9761456" y="1259626"/>
                  </a:lnTo>
                  <a:lnTo>
                    <a:pt x="7255452" y="566624"/>
                  </a:lnTo>
                  <a:lnTo>
                    <a:pt x="5221187" y="157123"/>
                  </a:lnTo>
                  <a:lnTo>
                    <a:pt x="3087328" y="10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70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1984" y="10464308"/>
              <a:ext cx="365015" cy="228121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4551230" y="10346037"/>
              <a:ext cx="336550" cy="270510"/>
            </a:xfrm>
            <a:custGeom>
              <a:avLst/>
              <a:gdLst/>
              <a:ahLst/>
              <a:cxnLst/>
              <a:rect l="l" t="t" r="r" b="b"/>
              <a:pathLst>
                <a:path w="336550" h="270509">
                  <a:moveTo>
                    <a:pt x="38047" y="269985"/>
                  </a:moveTo>
                  <a:lnTo>
                    <a:pt x="8094" y="224527"/>
                  </a:lnTo>
                  <a:lnTo>
                    <a:pt x="3799" y="185457"/>
                  </a:lnTo>
                  <a:lnTo>
                    <a:pt x="1934" y="141393"/>
                  </a:lnTo>
                  <a:lnTo>
                    <a:pt x="210" y="119347"/>
                  </a:lnTo>
                  <a:lnTo>
                    <a:pt x="10678" y="70899"/>
                  </a:lnTo>
                  <a:lnTo>
                    <a:pt x="36842" y="39306"/>
                  </a:lnTo>
                  <a:lnTo>
                    <a:pt x="54831" y="20879"/>
                  </a:lnTo>
                  <a:lnTo>
                    <a:pt x="61364" y="15342"/>
                  </a:lnTo>
                  <a:lnTo>
                    <a:pt x="77121" y="6243"/>
                  </a:lnTo>
                  <a:lnTo>
                    <a:pt x="93254" y="1554"/>
                  </a:lnTo>
                  <a:lnTo>
                    <a:pt x="110123" y="0"/>
                  </a:lnTo>
                  <a:lnTo>
                    <a:pt x="128086" y="303"/>
                  </a:lnTo>
                  <a:lnTo>
                    <a:pt x="176475" y="8557"/>
                  </a:lnTo>
                  <a:lnTo>
                    <a:pt x="219998" y="24211"/>
                  </a:lnTo>
                  <a:lnTo>
                    <a:pt x="268337" y="52599"/>
                  </a:lnTo>
                  <a:lnTo>
                    <a:pt x="300192" y="77792"/>
                  </a:lnTo>
                  <a:lnTo>
                    <a:pt x="329110" y="115760"/>
                  </a:lnTo>
                  <a:lnTo>
                    <a:pt x="335960" y="136291"/>
                  </a:lnTo>
                  <a:lnTo>
                    <a:pt x="335768" y="141916"/>
                  </a:lnTo>
                  <a:lnTo>
                    <a:pt x="312542" y="140276"/>
                  </a:lnTo>
                  <a:lnTo>
                    <a:pt x="276662" y="146440"/>
                  </a:lnTo>
                  <a:lnTo>
                    <a:pt x="231316" y="160132"/>
                  </a:lnTo>
                  <a:lnTo>
                    <a:pt x="179691" y="181077"/>
                  </a:lnTo>
                  <a:lnTo>
                    <a:pt x="124974" y="208997"/>
                  </a:lnTo>
                  <a:lnTo>
                    <a:pt x="70350" y="243618"/>
                  </a:lnTo>
                  <a:lnTo>
                    <a:pt x="58903" y="252160"/>
                  </a:lnTo>
                  <a:lnTo>
                    <a:pt x="38047" y="269985"/>
                  </a:lnTo>
                  <a:close/>
                </a:path>
              </a:pathLst>
            </a:custGeom>
            <a:solidFill>
              <a:srgbClr val="EE25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4480931" y="10344941"/>
              <a:ext cx="198755" cy="347345"/>
            </a:xfrm>
            <a:custGeom>
              <a:avLst/>
              <a:gdLst/>
              <a:ahLst/>
              <a:cxnLst/>
              <a:rect l="l" t="t" r="r" b="b"/>
              <a:pathLst>
                <a:path w="198755" h="347345">
                  <a:moveTo>
                    <a:pt x="51749" y="347061"/>
                  </a:moveTo>
                  <a:lnTo>
                    <a:pt x="17933" y="312191"/>
                  </a:lnTo>
                  <a:lnTo>
                    <a:pt x="5260" y="270816"/>
                  </a:lnTo>
                  <a:lnTo>
                    <a:pt x="0" y="219054"/>
                  </a:lnTo>
                  <a:lnTo>
                    <a:pt x="5775" y="158075"/>
                  </a:lnTo>
                  <a:lnTo>
                    <a:pt x="26210" y="89051"/>
                  </a:lnTo>
                  <a:lnTo>
                    <a:pt x="58495" y="42048"/>
                  </a:lnTo>
                  <a:lnTo>
                    <a:pt x="99928" y="12956"/>
                  </a:lnTo>
                  <a:lnTo>
                    <a:pt x="147543" y="0"/>
                  </a:lnTo>
                  <a:lnTo>
                    <a:pt x="198377" y="1403"/>
                  </a:lnTo>
                  <a:lnTo>
                    <a:pt x="189056" y="2714"/>
                  </a:lnTo>
                  <a:lnTo>
                    <a:pt x="165727" y="9219"/>
                  </a:lnTo>
                  <a:lnTo>
                    <a:pt x="104863" y="53254"/>
                  </a:lnTo>
                  <a:lnTo>
                    <a:pt x="83533" y="96219"/>
                  </a:lnTo>
                  <a:lnTo>
                    <a:pt x="78137" y="143822"/>
                  </a:lnTo>
                  <a:lnTo>
                    <a:pt x="79295" y="168094"/>
                  </a:lnTo>
                  <a:lnTo>
                    <a:pt x="86290" y="216077"/>
                  </a:lnTo>
                  <a:lnTo>
                    <a:pt x="98025" y="253596"/>
                  </a:lnTo>
                  <a:lnTo>
                    <a:pt x="108347" y="271070"/>
                  </a:lnTo>
                  <a:lnTo>
                    <a:pt x="72556" y="307617"/>
                  </a:lnTo>
                  <a:lnTo>
                    <a:pt x="54922" y="328466"/>
                  </a:lnTo>
                  <a:lnTo>
                    <a:pt x="50311" y="341419"/>
                  </a:lnTo>
                  <a:lnTo>
                    <a:pt x="51749" y="347061"/>
                  </a:lnTo>
                  <a:close/>
                </a:path>
              </a:pathLst>
            </a:custGeom>
            <a:solidFill>
              <a:srgbClr val="C819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539386" y="10385311"/>
              <a:ext cx="69866" cy="72922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4531937" y="10384218"/>
              <a:ext cx="246379" cy="206375"/>
            </a:xfrm>
            <a:custGeom>
              <a:avLst/>
              <a:gdLst/>
              <a:ahLst/>
              <a:cxnLst/>
              <a:rect l="l" t="t" r="r" b="b"/>
              <a:pathLst>
                <a:path w="246380" h="206375">
                  <a:moveTo>
                    <a:pt x="55295" y="164579"/>
                  </a:moveTo>
                  <a:lnTo>
                    <a:pt x="54165" y="153212"/>
                  </a:lnTo>
                  <a:lnTo>
                    <a:pt x="49034" y="144513"/>
                  </a:lnTo>
                  <a:lnTo>
                    <a:pt x="40525" y="139484"/>
                  </a:lnTo>
                  <a:lnTo>
                    <a:pt x="29235" y="139103"/>
                  </a:lnTo>
                  <a:lnTo>
                    <a:pt x="27305" y="139471"/>
                  </a:lnTo>
                  <a:lnTo>
                    <a:pt x="0" y="175641"/>
                  </a:lnTo>
                  <a:lnTo>
                    <a:pt x="927" y="188874"/>
                  </a:lnTo>
                  <a:lnTo>
                    <a:pt x="6464" y="199669"/>
                  </a:lnTo>
                  <a:lnTo>
                    <a:pt x="16116" y="205930"/>
                  </a:lnTo>
                  <a:lnTo>
                    <a:pt x="29425" y="205638"/>
                  </a:lnTo>
                  <a:lnTo>
                    <a:pt x="40817" y="199440"/>
                  </a:lnTo>
                  <a:lnTo>
                    <a:pt x="48526" y="189509"/>
                  </a:lnTo>
                  <a:lnTo>
                    <a:pt x="53162" y="177380"/>
                  </a:lnTo>
                  <a:lnTo>
                    <a:pt x="55295" y="164579"/>
                  </a:lnTo>
                  <a:close/>
                </a:path>
                <a:path w="246380" h="206375">
                  <a:moveTo>
                    <a:pt x="157568" y="81775"/>
                  </a:moveTo>
                  <a:lnTo>
                    <a:pt x="155232" y="72339"/>
                  </a:lnTo>
                  <a:lnTo>
                    <a:pt x="150139" y="65519"/>
                  </a:lnTo>
                  <a:lnTo>
                    <a:pt x="142621" y="61569"/>
                  </a:lnTo>
                  <a:lnTo>
                    <a:pt x="132956" y="60744"/>
                  </a:lnTo>
                  <a:lnTo>
                    <a:pt x="120396" y="63919"/>
                  </a:lnTo>
                  <a:lnTo>
                    <a:pt x="110820" y="70777"/>
                  </a:lnTo>
                  <a:lnTo>
                    <a:pt x="104927" y="80581"/>
                  </a:lnTo>
                  <a:lnTo>
                    <a:pt x="103403" y="92570"/>
                  </a:lnTo>
                  <a:lnTo>
                    <a:pt x="105384" y="101523"/>
                  </a:lnTo>
                  <a:lnTo>
                    <a:pt x="109855" y="107696"/>
                  </a:lnTo>
                  <a:lnTo>
                    <a:pt x="116789" y="111074"/>
                  </a:lnTo>
                  <a:lnTo>
                    <a:pt x="126161" y="111633"/>
                  </a:lnTo>
                  <a:lnTo>
                    <a:pt x="138277" y="108280"/>
                  </a:lnTo>
                  <a:lnTo>
                    <a:pt x="148551" y="101244"/>
                  </a:lnTo>
                  <a:lnTo>
                    <a:pt x="155486" y="91935"/>
                  </a:lnTo>
                  <a:lnTo>
                    <a:pt x="157568" y="81775"/>
                  </a:lnTo>
                  <a:close/>
                </a:path>
                <a:path w="246380" h="206375">
                  <a:moveTo>
                    <a:pt x="245846" y="34048"/>
                  </a:moveTo>
                  <a:lnTo>
                    <a:pt x="243649" y="25107"/>
                  </a:lnTo>
                  <a:lnTo>
                    <a:pt x="233527" y="13042"/>
                  </a:lnTo>
                  <a:lnTo>
                    <a:pt x="217843" y="4178"/>
                  </a:lnTo>
                  <a:lnTo>
                    <a:pt x="200342" y="0"/>
                  </a:lnTo>
                  <a:lnTo>
                    <a:pt x="184759" y="1955"/>
                  </a:lnTo>
                  <a:lnTo>
                    <a:pt x="174840" y="6070"/>
                  </a:lnTo>
                  <a:lnTo>
                    <a:pt x="171246" y="11760"/>
                  </a:lnTo>
                  <a:lnTo>
                    <a:pt x="172377" y="22453"/>
                  </a:lnTo>
                  <a:lnTo>
                    <a:pt x="199390" y="52298"/>
                  </a:lnTo>
                  <a:lnTo>
                    <a:pt x="220649" y="55511"/>
                  </a:lnTo>
                  <a:lnTo>
                    <a:pt x="224155" y="54787"/>
                  </a:lnTo>
                  <a:lnTo>
                    <a:pt x="227698" y="54381"/>
                  </a:lnTo>
                  <a:lnTo>
                    <a:pt x="231038" y="53314"/>
                  </a:lnTo>
                  <a:lnTo>
                    <a:pt x="239229" y="48882"/>
                  </a:lnTo>
                  <a:lnTo>
                    <a:pt x="244271" y="42214"/>
                  </a:lnTo>
                  <a:lnTo>
                    <a:pt x="245846" y="34048"/>
                  </a:lnTo>
                  <a:close/>
                </a:path>
              </a:pathLst>
            </a:custGeom>
            <a:solidFill>
              <a:srgbClr val="FFFB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4951350" y="10679613"/>
              <a:ext cx="29209" cy="12700"/>
            </a:xfrm>
            <a:custGeom>
              <a:avLst/>
              <a:gdLst/>
              <a:ahLst/>
              <a:cxnLst/>
              <a:rect l="l" t="t" r="r" b="b"/>
              <a:pathLst>
                <a:path w="29209" h="12700">
                  <a:moveTo>
                    <a:pt x="28604" y="12389"/>
                  </a:moveTo>
                  <a:lnTo>
                    <a:pt x="0" y="12389"/>
                  </a:lnTo>
                  <a:lnTo>
                    <a:pt x="4185" y="3364"/>
                  </a:lnTo>
                  <a:lnTo>
                    <a:pt x="3782" y="0"/>
                  </a:lnTo>
                  <a:lnTo>
                    <a:pt x="28604" y="12389"/>
                  </a:lnTo>
                  <a:close/>
                </a:path>
              </a:pathLst>
            </a:custGeom>
            <a:solidFill>
              <a:srgbClr val="F0B5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4836736" y="10409241"/>
              <a:ext cx="283845" cy="283210"/>
            </a:xfrm>
            <a:custGeom>
              <a:avLst/>
              <a:gdLst/>
              <a:ahLst/>
              <a:cxnLst/>
              <a:rect l="l" t="t" r="r" b="b"/>
              <a:pathLst>
                <a:path w="283844" h="283209">
                  <a:moveTo>
                    <a:pt x="283250" y="282761"/>
                  </a:moveTo>
                  <a:lnTo>
                    <a:pt x="114998" y="282761"/>
                  </a:lnTo>
                  <a:lnTo>
                    <a:pt x="78734" y="262167"/>
                  </a:lnTo>
                  <a:lnTo>
                    <a:pt x="40185" y="236513"/>
                  </a:lnTo>
                  <a:lnTo>
                    <a:pt x="8841" y="206079"/>
                  </a:lnTo>
                  <a:lnTo>
                    <a:pt x="0" y="172920"/>
                  </a:lnTo>
                  <a:lnTo>
                    <a:pt x="3981" y="154370"/>
                  </a:lnTo>
                  <a:lnTo>
                    <a:pt x="31123" y="103633"/>
                  </a:lnTo>
                  <a:lnTo>
                    <a:pt x="75033" y="59230"/>
                  </a:lnTo>
                  <a:lnTo>
                    <a:pt x="122077" y="28078"/>
                  </a:lnTo>
                  <a:lnTo>
                    <a:pt x="159442" y="12316"/>
                  </a:lnTo>
                  <a:lnTo>
                    <a:pt x="193026" y="3622"/>
                  </a:lnTo>
                  <a:lnTo>
                    <a:pt x="194400" y="3292"/>
                  </a:lnTo>
                  <a:lnTo>
                    <a:pt x="202451" y="3175"/>
                  </a:lnTo>
                  <a:lnTo>
                    <a:pt x="210633" y="1210"/>
                  </a:lnTo>
                  <a:lnTo>
                    <a:pt x="215542" y="3571"/>
                  </a:lnTo>
                  <a:lnTo>
                    <a:pt x="238349" y="13885"/>
                  </a:lnTo>
                  <a:lnTo>
                    <a:pt x="249463" y="19773"/>
                  </a:lnTo>
                  <a:lnTo>
                    <a:pt x="259428" y="26915"/>
                  </a:lnTo>
                  <a:lnTo>
                    <a:pt x="272209" y="35159"/>
                  </a:lnTo>
                  <a:lnTo>
                    <a:pt x="283250" y="40930"/>
                  </a:lnTo>
                  <a:lnTo>
                    <a:pt x="283250" y="282761"/>
                  </a:lnTo>
                  <a:close/>
                </a:path>
                <a:path w="283844" h="283209">
                  <a:moveTo>
                    <a:pt x="210633" y="1210"/>
                  </a:moveTo>
                  <a:lnTo>
                    <a:pt x="202451" y="3175"/>
                  </a:lnTo>
                  <a:lnTo>
                    <a:pt x="208115" y="0"/>
                  </a:lnTo>
                  <a:lnTo>
                    <a:pt x="210633" y="1210"/>
                  </a:lnTo>
                  <a:close/>
                </a:path>
              </a:pathLst>
            </a:custGeom>
            <a:solidFill>
              <a:srgbClr val="EE25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5029601" y="10408740"/>
              <a:ext cx="90805" cy="283845"/>
            </a:xfrm>
            <a:custGeom>
              <a:avLst/>
              <a:gdLst/>
              <a:ahLst/>
              <a:cxnLst/>
              <a:rect l="l" t="t" r="r" b="b"/>
              <a:pathLst>
                <a:path w="90805" h="283845">
                  <a:moveTo>
                    <a:pt x="90383" y="283262"/>
                  </a:moveTo>
                  <a:lnTo>
                    <a:pt x="82545" y="283262"/>
                  </a:lnTo>
                  <a:lnTo>
                    <a:pt x="90383" y="272918"/>
                  </a:lnTo>
                  <a:lnTo>
                    <a:pt x="90383" y="283262"/>
                  </a:lnTo>
                  <a:close/>
                </a:path>
                <a:path w="90805" h="283845">
                  <a:moveTo>
                    <a:pt x="90383" y="71572"/>
                  </a:moveTo>
                  <a:lnTo>
                    <a:pt x="79236" y="47524"/>
                  </a:lnTo>
                  <a:lnTo>
                    <a:pt x="47507" y="17096"/>
                  </a:lnTo>
                  <a:lnTo>
                    <a:pt x="0" y="5070"/>
                  </a:lnTo>
                  <a:lnTo>
                    <a:pt x="1589" y="4453"/>
                  </a:lnTo>
                  <a:lnTo>
                    <a:pt x="3121" y="3602"/>
                  </a:lnTo>
                  <a:lnTo>
                    <a:pt x="4394" y="3297"/>
                  </a:lnTo>
                  <a:lnTo>
                    <a:pt x="37820" y="0"/>
                  </a:lnTo>
                  <a:lnTo>
                    <a:pt x="69324" y="3809"/>
                  </a:lnTo>
                  <a:lnTo>
                    <a:pt x="90383" y="11176"/>
                  </a:lnTo>
                  <a:lnTo>
                    <a:pt x="90383" y="71572"/>
                  </a:lnTo>
                  <a:close/>
                </a:path>
              </a:pathLst>
            </a:custGeom>
            <a:solidFill>
              <a:srgbClr val="C819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995411" y="10566663"/>
              <a:ext cx="101819" cy="93968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881260" y="10510198"/>
              <a:ext cx="76825" cy="72872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4974113" y="10443794"/>
              <a:ext cx="146050" cy="74295"/>
            </a:xfrm>
            <a:custGeom>
              <a:avLst/>
              <a:gdLst/>
              <a:ahLst/>
              <a:cxnLst/>
              <a:rect l="l" t="t" r="r" b="b"/>
              <a:pathLst>
                <a:path w="146050" h="74295">
                  <a:moveTo>
                    <a:pt x="51092" y="19367"/>
                  </a:moveTo>
                  <a:lnTo>
                    <a:pt x="50190" y="12255"/>
                  </a:lnTo>
                  <a:lnTo>
                    <a:pt x="46113" y="6070"/>
                  </a:lnTo>
                  <a:lnTo>
                    <a:pt x="39382" y="1866"/>
                  </a:lnTo>
                  <a:lnTo>
                    <a:pt x="30810" y="0"/>
                  </a:lnTo>
                  <a:lnTo>
                    <a:pt x="21221" y="838"/>
                  </a:lnTo>
                  <a:lnTo>
                    <a:pt x="18046" y="1854"/>
                  </a:lnTo>
                  <a:lnTo>
                    <a:pt x="9004" y="6604"/>
                  </a:lnTo>
                  <a:lnTo>
                    <a:pt x="2832" y="12966"/>
                  </a:lnTo>
                  <a:lnTo>
                    <a:pt x="0" y="20243"/>
                  </a:lnTo>
                  <a:lnTo>
                    <a:pt x="977" y="27736"/>
                  </a:lnTo>
                  <a:lnTo>
                    <a:pt x="6134" y="34442"/>
                  </a:lnTo>
                  <a:lnTo>
                    <a:pt x="14262" y="38849"/>
                  </a:lnTo>
                  <a:lnTo>
                    <a:pt x="23825" y="40424"/>
                  </a:lnTo>
                  <a:lnTo>
                    <a:pt x="33274" y="38646"/>
                  </a:lnTo>
                  <a:lnTo>
                    <a:pt x="35598" y="37528"/>
                  </a:lnTo>
                  <a:lnTo>
                    <a:pt x="43649" y="32270"/>
                  </a:lnTo>
                  <a:lnTo>
                    <a:pt x="48869" y="26136"/>
                  </a:lnTo>
                  <a:lnTo>
                    <a:pt x="51092" y="19367"/>
                  </a:lnTo>
                  <a:close/>
                </a:path>
                <a:path w="146050" h="74295">
                  <a:moveTo>
                    <a:pt x="145872" y="14058"/>
                  </a:moveTo>
                  <a:lnTo>
                    <a:pt x="142290" y="12598"/>
                  </a:lnTo>
                  <a:lnTo>
                    <a:pt x="122161" y="14516"/>
                  </a:lnTo>
                  <a:lnTo>
                    <a:pt x="110566" y="32258"/>
                  </a:lnTo>
                  <a:lnTo>
                    <a:pt x="110845" y="42938"/>
                  </a:lnTo>
                  <a:lnTo>
                    <a:pt x="139573" y="72517"/>
                  </a:lnTo>
                  <a:lnTo>
                    <a:pt x="145872" y="74256"/>
                  </a:lnTo>
                  <a:lnTo>
                    <a:pt x="145872" y="14058"/>
                  </a:lnTo>
                  <a:close/>
                </a:path>
              </a:pathLst>
            </a:custGeom>
            <a:solidFill>
              <a:srgbClr val="FFFB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1756315" y="0"/>
              <a:ext cx="207010" cy="13335"/>
            </a:xfrm>
            <a:custGeom>
              <a:avLst/>
              <a:gdLst/>
              <a:ahLst/>
              <a:cxnLst/>
              <a:rect l="l" t="t" r="r" b="b"/>
              <a:pathLst>
                <a:path w="207009" h="13335">
                  <a:moveTo>
                    <a:pt x="58826" y="0"/>
                  </a:moveTo>
                  <a:lnTo>
                    <a:pt x="0" y="0"/>
                  </a:lnTo>
                  <a:lnTo>
                    <a:pt x="315" y="723"/>
                  </a:lnTo>
                  <a:lnTo>
                    <a:pt x="8056" y="5136"/>
                  </a:lnTo>
                  <a:lnTo>
                    <a:pt x="35276" y="6409"/>
                  </a:lnTo>
                  <a:lnTo>
                    <a:pt x="58826" y="0"/>
                  </a:lnTo>
                  <a:close/>
                </a:path>
                <a:path w="207009" h="13335">
                  <a:moveTo>
                    <a:pt x="206635" y="0"/>
                  </a:moveTo>
                  <a:lnTo>
                    <a:pt x="142782" y="0"/>
                  </a:lnTo>
                  <a:lnTo>
                    <a:pt x="144638" y="5466"/>
                  </a:lnTo>
                  <a:lnTo>
                    <a:pt x="152836" y="13200"/>
                  </a:lnTo>
                  <a:lnTo>
                    <a:pt x="170544" y="13337"/>
                  </a:lnTo>
                  <a:lnTo>
                    <a:pt x="204164" y="1424"/>
                  </a:lnTo>
                  <a:lnTo>
                    <a:pt x="206635" y="0"/>
                  </a:lnTo>
                  <a:close/>
                </a:path>
              </a:pathLst>
            </a:custGeom>
            <a:solidFill>
              <a:srgbClr val="F8A15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6738076"/>
              <a:ext cx="14926316" cy="3953926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668065" y="0"/>
              <a:ext cx="7451920" cy="195574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08551" y="8038961"/>
              <a:ext cx="1241640" cy="1559521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12854" y="8038957"/>
              <a:ext cx="1551146" cy="1551146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60403" y="9713618"/>
              <a:ext cx="485246" cy="674837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5255102" y="9780005"/>
              <a:ext cx="0" cy="549275"/>
            </a:xfrm>
            <a:custGeom>
              <a:avLst/>
              <a:gdLst/>
              <a:ahLst/>
              <a:cxnLst/>
              <a:rect l="l" t="t" r="r" b="b"/>
              <a:pathLst>
                <a:path h="549275">
                  <a:moveTo>
                    <a:pt x="0" y="0"/>
                  </a:moveTo>
                  <a:lnTo>
                    <a:pt x="0" y="548944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939669" y="9797324"/>
              <a:ext cx="233033" cy="234453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11176" y="9796979"/>
              <a:ext cx="233199" cy="234810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682874" y="9785314"/>
              <a:ext cx="224604" cy="245275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311158" y="10083721"/>
              <a:ext cx="227482" cy="22746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682757" y="10084622"/>
              <a:ext cx="226568" cy="226568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17558" y="8797486"/>
              <a:ext cx="804783" cy="79293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465437" y="8575721"/>
              <a:ext cx="835240" cy="96401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2537846" y="-267"/>
              <a:ext cx="2582138" cy="2995762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1898994" y="249675"/>
              <a:ext cx="4728210" cy="1863089"/>
            </a:xfrm>
            <a:custGeom>
              <a:avLst/>
              <a:gdLst/>
              <a:ahLst/>
              <a:cxnLst/>
              <a:rect l="l" t="t" r="r" b="b"/>
              <a:pathLst>
                <a:path w="4728209" h="1863089">
                  <a:moveTo>
                    <a:pt x="4728210" y="0"/>
                  </a:moveTo>
                  <a:lnTo>
                    <a:pt x="0" y="743343"/>
                  </a:lnTo>
                  <a:lnTo>
                    <a:pt x="0" y="1862467"/>
                  </a:lnTo>
                  <a:lnTo>
                    <a:pt x="4728210" y="1119111"/>
                  </a:lnTo>
                  <a:lnTo>
                    <a:pt x="4280877" y="629881"/>
                  </a:lnTo>
                  <a:lnTo>
                    <a:pt x="4728210" y="0"/>
                  </a:lnTo>
                  <a:close/>
                </a:path>
              </a:pathLst>
            </a:custGeom>
            <a:solidFill>
              <a:srgbClr val="F15A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311980" y="578285"/>
              <a:ext cx="3748874" cy="1200416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2841511" y="10141810"/>
              <a:ext cx="1547907" cy="550192"/>
            </a:xfrm>
            <a:prstGeom prst="rect">
              <a:avLst/>
            </a:prstGeom>
          </p:spPr>
        </p:pic>
      </p:grpSp>
      <p:graphicFrame>
        <p:nvGraphicFramePr>
          <p:cNvPr id="45" name="object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39213"/>
              </p:ext>
            </p:extLst>
          </p:nvPr>
        </p:nvGraphicFramePr>
        <p:xfrm>
          <a:off x="671093" y="2628277"/>
          <a:ext cx="13827125" cy="403542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90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06144">
                <a:tc>
                  <a:txBody>
                    <a:bodyPr/>
                    <a:lstStyle/>
                    <a:p>
                      <a:pPr marL="598170" marR="552450" indent="12573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Chef’s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Special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Bolognese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33020" indent="53086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 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Pinwheel 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 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22275" marR="374015" indent="-3429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Quornish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Puff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236220" marR="222250" indent="16764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Mashed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884555" marR="666115" indent="-204470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Dippers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6990">
                <a:tc>
                  <a:txBody>
                    <a:bodyPr/>
                    <a:lstStyle/>
                    <a:p>
                      <a:pPr marL="383540" marR="341630" indent="4191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Margherita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Herb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64260" marR="630555" indent="-42037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Korma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88900" indent="-127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700" spc="-1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Potatoes,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Yorkshire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Pudding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58115" marR="14414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Pork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Mashed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endParaRPr sz="1700" dirty="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1939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350520" marR="336550" algn="ctr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Fingers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endParaRPr sz="1700" dirty="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1939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38100" algn="ctr">
                        <a:lnSpc>
                          <a:spcPts val="2020"/>
                        </a:lnSpc>
                        <a:spcBef>
                          <a:spcPts val="385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8100" algn="ctr">
                        <a:lnSpc>
                          <a:spcPts val="202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770255" marR="732155" indent="-247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896619" marR="882650" indent="13208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28700" marR="1014094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34415" marR="726440" indent="-29464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706120" marR="660400" indent="2901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Vanilla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Peach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Sponge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717550" marR="193040" indent="-50927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Pineapple</a:t>
                      </a:r>
                      <a:r>
                        <a:rPr sz="1700" spc="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Upside</a:t>
                      </a:r>
                      <a:r>
                        <a:rPr sz="1700" spc="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Down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Sponge</a:t>
                      </a:r>
                      <a:r>
                        <a:rPr sz="1700" spc="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Cake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848360" marR="834390" indent="4762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 Shortbread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04569" marR="988694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Syrup Sponge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88390" marR="432434" indent="-642620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Lemon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Courgette Muffin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6" name="object 46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683161" y="3227648"/>
            <a:ext cx="233033" cy="234453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976378" y="3215640"/>
            <a:ext cx="224604" cy="245275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2260999" y="3234645"/>
            <a:ext cx="227482" cy="227469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4756858" y="3227303"/>
            <a:ext cx="233199" cy="234810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7486725" y="3227303"/>
            <a:ext cx="233199" cy="234810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0245504" y="3227303"/>
            <a:ext cx="233199" cy="234810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3004282" y="3191304"/>
            <a:ext cx="233199" cy="234810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998079" y="4133885"/>
            <a:ext cx="233199" cy="234810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731258" y="4142125"/>
            <a:ext cx="226567" cy="22656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7490037" y="4396125"/>
            <a:ext cx="226568" cy="226568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0248817" y="4396125"/>
            <a:ext cx="226568" cy="226568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973501" y="5439389"/>
            <a:ext cx="224604" cy="245287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4732280" y="5439389"/>
            <a:ext cx="224604" cy="245287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7491058" y="5439389"/>
            <a:ext cx="224604" cy="245287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10249838" y="5439389"/>
            <a:ext cx="224604" cy="245287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13008618" y="5439389"/>
            <a:ext cx="224604" cy="245287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973502" y="6311902"/>
            <a:ext cx="224604" cy="245287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4732282" y="6311902"/>
            <a:ext cx="224604" cy="245287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7486818" y="6357993"/>
            <a:ext cx="233033" cy="234453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0249838" y="6345971"/>
            <a:ext cx="224604" cy="245287"/>
          </a:xfrm>
          <a:prstGeom prst="rect">
            <a:avLst/>
          </a:prstGeom>
        </p:spPr>
      </p:pic>
      <p:sp>
        <p:nvSpPr>
          <p:cNvPr id="66" name="object 66"/>
          <p:cNvSpPr/>
          <p:nvPr/>
        </p:nvSpPr>
        <p:spPr>
          <a:xfrm>
            <a:off x="7538260" y="1358001"/>
            <a:ext cx="6910705" cy="772795"/>
          </a:xfrm>
          <a:custGeom>
            <a:avLst/>
            <a:gdLst/>
            <a:ahLst/>
            <a:cxnLst/>
            <a:rect l="l" t="t" r="r" b="b"/>
            <a:pathLst>
              <a:path w="6910705" h="772794">
                <a:moveTo>
                  <a:pt x="6758254" y="0"/>
                </a:moveTo>
                <a:lnTo>
                  <a:pt x="152400" y="0"/>
                </a:lnTo>
                <a:lnTo>
                  <a:pt x="104231" y="7769"/>
                </a:lnTo>
                <a:lnTo>
                  <a:pt x="62396" y="29405"/>
                </a:lnTo>
                <a:lnTo>
                  <a:pt x="29405" y="62396"/>
                </a:lnTo>
                <a:lnTo>
                  <a:pt x="7769" y="104231"/>
                </a:lnTo>
                <a:lnTo>
                  <a:pt x="0" y="152400"/>
                </a:lnTo>
                <a:lnTo>
                  <a:pt x="0" y="620128"/>
                </a:lnTo>
                <a:lnTo>
                  <a:pt x="7769" y="668296"/>
                </a:lnTo>
                <a:lnTo>
                  <a:pt x="29405" y="710131"/>
                </a:lnTo>
                <a:lnTo>
                  <a:pt x="62396" y="743122"/>
                </a:lnTo>
                <a:lnTo>
                  <a:pt x="104231" y="764758"/>
                </a:lnTo>
                <a:lnTo>
                  <a:pt x="152400" y="772528"/>
                </a:lnTo>
                <a:lnTo>
                  <a:pt x="6758254" y="772528"/>
                </a:lnTo>
                <a:lnTo>
                  <a:pt x="6806422" y="764758"/>
                </a:lnTo>
                <a:lnTo>
                  <a:pt x="6848257" y="743122"/>
                </a:lnTo>
                <a:lnTo>
                  <a:pt x="6881248" y="710131"/>
                </a:lnTo>
                <a:lnTo>
                  <a:pt x="6902884" y="668296"/>
                </a:lnTo>
                <a:lnTo>
                  <a:pt x="6910654" y="620128"/>
                </a:lnTo>
                <a:lnTo>
                  <a:pt x="6910654" y="152400"/>
                </a:lnTo>
                <a:lnTo>
                  <a:pt x="6902884" y="104231"/>
                </a:lnTo>
                <a:lnTo>
                  <a:pt x="6881248" y="62396"/>
                </a:lnTo>
                <a:lnTo>
                  <a:pt x="6848257" y="29405"/>
                </a:lnTo>
                <a:lnTo>
                  <a:pt x="6806422" y="7769"/>
                </a:lnTo>
                <a:lnTo>
                  <a:pt x="6758254" y="0"/>
                </a:lnTo>
                <a:close/>
              </a:path>
            </a:pathLst>
          </a:custGeom>
          <a:solidFill>
            <a:srgbClr val="F15A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7831560" y="1433199"/>
            <a:ext cx="199390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60" dirty="0">
                <a:solidFill>
                  <a:srgbClr val="FFFFFF"/>
                </a:solidFill>
                <a:latin typeface="Gotham"/>
                <a:cs typeface="Gotham"/>
              </a:rPr>
              <a:t>Weeks</a:t>
            </a:r>
            <a:r>
              <a:rPr sz="1500" b="1" spc="-35" dirty="0">
                <a:solidFill>
                  <a:srgbClr val="FFFFFF"/>
                </a:solidFill>
                <a:latin typeface="Gotham"/>
                <a:cs typeface="Gotham"/>
              </a:rPr>
              <a:t> Commencing:</a:t>
            </a:r>
            <a:endParaRPr sz="1500">
              <a:latin typeface="Gotham"/>
              <a:cs typeface="Gotham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572249" y="9765251"/>
            <a:ext cx="3147060" cy="537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Low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carbon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meals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have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least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38%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lower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1F20"/>
                </a:solidFill>
                <a:latin typeface="Arial"/>
                <a:cs typeface="Arial"/>
              </a:rPr>
              <a:t>carbon</a:t>
            </a:r>
            <a:endParaRPr sz="1100">
              <a:latin typeface="Arial"/>
              <a:cs typeface="Arial"/>
            </a:endParaRPr>
          </a:p>
          <a:p>
            <a:pPr marL="12700" marR="212090">
              <a:lnSpc>
                <a:spcPct val="106100"/>
              </a:lnSpc>
            </a:pP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emissions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than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the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average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meal.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Learn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more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about</a:t>
            </a:r>
            <a:r>
              <a:rPr sz="11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this </a:t>
            </a:r>
            <a:r>
              <a:rPr sz="1100" spc="-10" dirty="0">
                <a:solidFill>
                  <a:srgbClr val="231F20"/>
                </a:solidFill>
                <a:latin typeface="Arial"/>
                <a:cs typeface="Arial"/>
              </a:rPr>
              <a:t>calculation</a:t>
            </a:r>
            <a:r>
              <a:rPr sz="11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at </a:t>
            </a:r>
            <a:r>
              <a:rPr sz="1100" b="1" spc="-10" dirty="0">
                <a:solidFill>
                  <a:srgbClr val="231F20"/>
                </a:solidFill>
                <a:latin typeface="Arial"/>
                <a:cs typeface="Arial"/>
                <a:hlinkClick r:id="rId38"/>
              </a:rPr>
              <a:t>www.eatcoolfood.org</a:t>
            </a:r>
            <a:endParaRPr sz="1100">
              <a:latin typeface="Arial"/>
              <a:cs typeface="Arial"/>
            </a:endParaRPr>
          </a:p>
        </p:txBody>
      </p:sp>
      <p:sp>
        <p:nvSpPr>
          <p:cNvPr id="69" name="object 69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>
              <a:lnSpc>
                <a:spcPts val="1400"/>
              </a:lnSpc>
              <a:spcBef>
                <a:spcPts val="150"/>
              </a:spcBef>
            </a:pPr>
            <a:r>
              <a:rPr spc="-35" dirty="0"/>
              <a:t>Menu </a:t>
            </a:r>
            <a:r>
              <a:rPr spc="-20" dirty="0"/>
              <a:t>Key:</a:t>
            </a:r>
          </a:p>
        </p:txBody>
      </p:sp>
      <p:sp>
        <p:nvSpPr>
          <p:cNvPr id="70" name="object 70"/>
          <p:cNvSpPr txBox="1"/>
          <p:nvPr/>
        </p:nvSpPr>
        <p:spPr>
          <a:xfrm>
            <a:off x="6202684" y="9834368"/>
            <a:ext cx="897890" cy="469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35"/>
              </a:lnSpc>
            </a:pPr>
            <a:r>
              <a:rPr sz="1300" dirty="0">
                <a:solidFill>
                  <a:srgbClr val="231F20"/>
                </a:solidFill>
                <a:latin typeface="Arial"/>
                <a:cs typeface="Arial"/>
              </a:rPr>
              <a:t>Plant</a:t>
            </a:r>
            <a:r>
              <a:rPr sz="1300" spc="-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31F20"/>
                </a:solidFill>
                <a:latin typeface="Arial"/>
                <a:cs typeface="Arial"/>
              </a:rPr>
              <a:t>Based</a:t>
            </a:r>
            <a:endParaRPr sz="13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lang="en-US" sz="1300" spc="-10" dirty="0">
                <a:solidFill>
                  <a:srgbClr val="231F20"/>
                </a:solidFill>
                <a:latin typeface="Arial"/>
                <a:cs typeface="Arial"/>
              </a:rPr>
              <a:t>Traditional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7568531" y="9834368"/>
            <a:ext cx="899160" cy="489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ts val="1535"/>
              </a:lnSpc>
            </a:pPr>
            <a:r>
              <a:rPr sz="1300" spc="-10" dirty="0">
                <a:solidFill>
                  <a:srgbClr val="231F20"/>
                </a:solidFill>
                <a:latin typeface="Arial"/>
                <a:cs typeface="Arial"/>
              </a:rPr>
              <a:t>Vegetarian</a:t>
            </a: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300" dirty="0">
                <a:solidFill>
                  <a:srgbClr val="231F20"/>
                </a:solidFill>
                <a:latin typeface="Arial"/>
                <a:cs typeface="Arial"/>
              </a:rPr>
              <a:t>Low</a:t>
            </a:r>
            <a:r>
              <a:rPr sz="1300" spc="-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31F20"/>
                </a:solidFill>
                <a:latin typeface="Arial"/>
                <a:cs typeface="Arial"/>
              </a:rPr>
              <a:t>Carbon</a:t>
            </a:r>
            <a:endParaRPr sz="1300">
              <a:latin typeface="Arial"/>
              <a:cs typeface="Arial"/>
            </a:endParaRPr>
          </a:p>
        </p:txBody>
      </p:sp>
      <p:sp>
        <p:nvSpPr>
          <p:cNvPr id="72" name="object 7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35"/>
              </a:lnSpc>
            </a:pPr>
            <a:r>
              <a:rPr dirty="0"/>
              <a:t>At</a:t>
            </a:r>
            <a:r>
              <a:rPr spc="-50" dirty="0"/>
              <a:t> </a:t>
            </a:r>
            <a:r>
              <a:rPr spc="-10" dirty="0"/>
              <a:t>least</a:t>
            </a:r>
            <a:r>
              <a:rPr spc="-50" dirty="0"/>
              <a:t> </a:t>
            </a:r>
            <a:r>
              <a:rPr dirty="0"/>
              <a:t>1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spc="-10" dirty="0"/>
              <a:t>your</a:t>
            </a:r>
            <a:r>
              <a:rPr spc="-50" dirty="0"/>
              <a:t> </a:t>
            </a:r>
            <a:r>
              <a:rPr dirty="0"/>
              <a:t>5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spc="-25" dirty="0"/>
              <a:t>day</a:t>
            </a:r>
          </a:p>
          <a:p>
            <a:pPr marL="23495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Halal</a:t>
            </a:r>
            <a:r>
              <a:rPr spc="-65" dirty="0"/>
              <a:t> </a:t>
            </a:r>
            <a:r>
              <a:rPr spc="-10" dirty="0"/>
              <a:t>option</a:t>
            </a:r>
            <a:r>
              <a:rPr spc="-60" dirty="0"/>
              <a:t> </a:t>
            </a:r>
            <a:r>
              <a:rPr spc="-20" dirty="0"/>
              <a:t>available</a:t>
            </a:r>
            <a:r>
              <a:rPr spc="-60" dirty="0"/>
              <a:t> </a:t>
            </a:r>
            <a:r>
              <a:rPr spc="-10" dirty="0"/>
              <a:t>upon</a:t>
            </a:r>
            <a:r>
              <a:rPr spc="-55" dirty="0"/>
              <a:t> </a:t>
            </a:r>
            <a:r>
              <a:rPr spc="-10" dirty="0"/>
              <a:t>request</a:t>
            </a: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767DD6C8-0114-B0D4-4498-79DCEEC2FCED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5797314" y="6734793"/>
            <a:ext cx="4011516" cy="48772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678CFBE2-753D-6269-78AF-7E76D5B0237C}"/>
              </a:ext>
            </a:extLst>
          </p:cNvPr>
          <p:cNvSpPr txBox="1"/>
          <p:nvPr/>
        </p:nvSpPr>
        <p:spPr>
          <a:xfrm>
            <a:off x="9578540" y="1358996"/>
            <a:ext cx="5063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Gotham"/>
              </a:rPr>
              <a:t>Nov 9</a:t>
            </a:r>
            <a:r>
              <a:rPr lang="en-GB" baseline="30000" dirty="0">
                <a:solidFill>
                  <a:schemeClr val="bg1"/>
                </a:solidFill>
                <a:latin typeface="Gotham"/>
              </a:rPr>
              <a:t>th</a:t>
            </a:r>
            <a:r>
              <a:rPr lang="en-GB" dirty="0">
                <a:solidFill>
                  <a:schemeClr val="bg1"/>
                </a:solidFill>
                <a:latin typeface="Gotham"/>
              </a:rPr>
              <a:t>, 30</a:t>
            </a:r>
            <a:r>
              <a:rPr lang="en-GB" baseline="30000" dirty="0">
                <a:solidFill>
                  <a:schemeClr val="bg1"/>
                </a:solidFill>
                <a:latin typeface="Gotham"/>
              </a:rPr>
              <a:t>th</a:t>
            </a:r>
            <a:r>
              <a:rPr lang="en-GB" dirty="0">
                <a:solidFill>
                  <a:schemeClr val="bg1"/>
                </a:solidFill>
                <a:latin typeface="Gotham"/>
              </a:rPr>
              <a:t>. Dec 21</a:t>
            </a:r>
            <a:r>
              <a:rPr lang="en-GB" baseline="30000" dirty="0">
                <a:solidFill>
                  <a:schemeClr val="bg1"/>
                </a:solidFill>
                <a:latin typeface="Gotham"/>
              </a:rPr>
              <a:t>st</a:t>
            </a:r>
            <a:r>
              <a:rPr lang="en-GB" dirty="0">
                <a:solidFill>
                  <a:schemeClr val="bg1"/>
                </a:solidFill>
                <a:latin typeface="Gotham"/>
              </a:rPr>
              <a:t>. Jan 11</a:t>
            </a:r>
            <a:r>
              <a:rPr lang="en-GB" baseline="30000" dirty="0">
                <a:solidFill>
                  <a:schemeClr val="bg1"/>
                </a:solidFill>
                <a:latin typeface="Gotham"/>
              </a:rPr>
              <a:t>th</a:t>
            </a:r>
            <a:r>
              <a:rPr lang="en-GB" dirty="0">
                <a:solidFill>
                  <a:schemeClr val="bg1"/>
                </a:solidFill>
                <a:latin typeface="Gotham"/>
              </a:rPr>
              <a:t>.</a:t>
            </a:r>
          </a:p>
          <a:p>
            <a:r>
              <a:rPr lang="en-GB" dirty="0">
                <a:solidFill>
                  <a:schemeClr val="bg1"/>
                </a:solidFill>
                <a:latin typeface="Gotham"/>
              </a:rPr>
              <a:t>Feb 1</a:t>
            </a:r>
            <a:r>
              <a:rPr lang="en-GB" baseline="30000" dirty="0">
                <a:solidFill>
                  <a:schemeClr val="bg1"/>
                </a:solidFill>
                <a:latin typeface="Gotham"/>
              </a:rPr>
              <a:t>st</a:t>
            </a:r>
            <a:r>
              <a:rPr lang="en-GB" dirty="0">
                <a:solidFill>
                  <a:schemeClr val="bg1"/>
                </a:solidFill>
                <a:latin typeface="Gotham"/>
              </a:rPr>
              <a:t>, 22</a:t>
            </a:r>
            <a:r>
              <a:rPr lang="en-GB" baseline="30000" dirty="0">
                <a:solidFill>
                  <a:schemeClr val="bg1"/>
                </a:solidFill>
                <a:latin typeface="Gotham"/>
              </a:rPr>
              <a:t>nd</a:t>
            </a:r>
            <a:r>
              <a:rPr lang="en-GB" dirty="0">
                <a:solidFill>
                  <a:schemeClr val="bg1"/>
                </a:solidFill>
                <a:latin typeface="Gotham"/>
              </a:rPr>
              <a:t>. Mar 15th</a:t>
            </a:r>
          </a:p>
        </p:txBody>
      </p:sp>
      <p:pic>
        <p:nvPicPr>
          <p:cNvPr id="75" name="Picture 74" descr="Red Letter T Sticker">
            <a:extLst>
              <a:ext uri="{FF2B5EF4-FFF2-40B4-BE49-F238E27FC236}">
                <a16:creationId xmlns:a16="http://schemas.microsoft.com/office/drawing/2014/main" id="{0F4E55AB-1731-D4A8-0273-F158052E89DC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4408939" y="4124536"/>
            <a:ext cx="253507" cy="253507"/>
          </a:xfrm>
          <a:prstGeom prst="rect">
            <a:avLst/>
          </a:prstGeom>
        </p:spPr>
      </p:pic>
      <p:pic>
        <p:nvPicPr>
          <p:cNvPr id="77" name="Picture 76" descr="Red Letter T Sticker">
            <a:extLst>
              <a:ext uri="{FF2B5EF4-FFF2-40B4-BE49-F238E27FC236}">
                <a16:creationId xmlns:a16="http://schemas.microsoft.com/office/drawing/2014/main" id="{560A3799-C262-9B2C-81AA-DDC5936E1237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929431" y="10054498"/>
            <a:ext cx="253507" cy="253507"/>
          </a:xfrm>
          <a:prstGeom prst="rect">
            <a:avLst/>
          </a:prstGeom>
        </p:spPr>
      </p:pic>
      <p:pic>
        <p:nvPicPr>
          <p:cNvPr id="80" name="Picture 79" descr="Red Letter T Sticker">
            <a:extLst>
              <a:ext uri="{FF2B5EF4-FFF2-40B4-BE49-F238E27FC236}">
                <a16:creationId xmlns:a16="http://schemas.microsoft.com/office/drawing/2014/main" id="{A72B18D9-4BF0-2EF9-FE9E-785E033791A1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9968045" y="4390073"/>
            <a:ext cx="253507" cy="253507"/>
          </a:xfrm>
          <a:prstGeom prst="rect">
            <a:avLst/>
          </a:prstGeom>
        </p:spPr>
      </p:pic>
      <p:pic>
        <p:nvPicPr>
          <p:cNvPr id="82" name="Picture 81" descr="Red Letter T Sticker">
            <a:extLst>
              <a:ext uri="{FF2B5EF4-FFF2-40B4-BE49-F238E27FC236}">
                <a16:creationId xmlns:a16="http://schemas.microsoft.com/office/drawing/2014/main" id="{420026FB-B34D-49E8-0DCF-7624D90D547C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7171392" y="4382655"/>
            <a:ext cx="253507" cy="25350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-267"/>
            <a:ext cx="15120584" cy="10692852"/>
            <a:chOff x="0" y="-267"/>
            <a:chExt cx="15120584" cy="10692852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30915" cy="812535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8504627"/>
              <a:ext cx="15119985" cy="2187575"/>
            </a:xfrm>
            <a:custGeom>
              <a:avLst/>
              <a:gdLst/>
              <a:ahLst/>
              <a:cxnLst/>
              <a:rect l="l" t="t" r="r" b="b"/>
              <a:pathLst>
                <a:path w="15119985" h="2187575">
                  <a:moveTo>
                    <a:pt x="15119985" y="0"/>
                  </a:moveTo>
                  <a:lnTo>
                    <a:pt x="15069484" y="11542"/>
                  </a:lnTo>
                  <a:lnTo>
                    <a:pt x="15021856" y="22703"/>
                  </a:lnTo>
                  <a:lnTo>
                    <a:pt x="14926785" y="45746"/>
                  </a:lnTo>
                  <a:lnTo>
                    <a:pt x="14831952" y="69719"/>
                  </a:lnTo>
                  <a:lnTo>
                    <a:pt x="14737350" y="94587"/>
                  </a:lnTo>
                  <a:lnTo>
                    <a:pt x="14642970" y="120314"/>
                  </a:lnTo>
                  <a:lnTo>
                    <a:pt x="14548804" y="146862"/>
                  </a:lnTo>
                  <a:lnTo>
                    <a:pt x="14454847" y="174196"/>
                  </a:lnTo>
                  <a:lnTo>
                    <a:pt x="14361088" y="202280"/>
                  </a:lnTo>
                  <a:lnTo>
                    <a:pt x="14267521" y="231077"/>
                  </a:lnTo>
                  <a:lnTo>
                    <a:pt x="14174138" y="260551"/>
                  </a:lnTo>
                  <a:lnTo>
                    <a:pt x="14080931" y="290666"/>
                  </a:lnTo>
                  <a:lnTo>
                    <a:pt x="13987892" y="321385"/>
                  </a:lnTo>
                  <a:lnTo>
                    <a:pt x="13895014" y="352672"/>
                  </a:lnTo>
                  <a:lnTo>
                    <a:pt x="13802289" y="384492"/>
                  </a:lnTo>
                  <a:lnTo>
                    <a:pt x="13663471" y="433139"/>
                  </a:lnTo>
                  <a:lnTo>
                    <a:pt x="13524953" y="482779"/>
                  </a:lnTo>
                  <a:lnTo>
                    <a:pt x="13386709" y="533289"/>
                  </a:lnTo>
                  <a:lnTo>
                    <a:pt x="13202765" y="601779"/>
                  </a:lnTo>
                  <a:lnTo>
                    <a:pt x="12973361" y="688819"/>
                  </a:lnTo>
                  <a:lnTo>
                    <a:pt x="12013587" y="1059340"/>
                  </a:lnTo>
                  <a:lnTo>
                    <a:pt x="11785306" y="1145693"/>
                  </a:lnTo>
                  <a:lnTo>
                    <a:pt x="11602571" y="1213444"/>
                  </a:lnTo>
                  <a:lnTo>
                    <a:pt x="11465416" y="1263288"/>
                  </a:lnTo>
                  <a:lnTo>
                    <a:pt x="11328143" y="1312168"/>
                  </a:lnTo>
                  <a:lnTo>
                    <a:pt x="11190724" y="1359959"/>
                  </a:lnTo>
                  <a:lnTo>
                    <a:pt x="11099019" y="1391155"/>
                  </a:lnTo>
                  <a:lnTo>
                    <a:pt x="11007229" y="1421777"/>
                  </a:lnTo>
                  <a:lnTo>
                    <a:pt x="10915349" y="1451789"/>
                  </a:lnTo>
                  <a:lnTo>
                    <a:pt x="10823369" y="1481153"/>
                  </a:lnTo>
                  <a:lnTo>
                    <a:pt x="10731282" y="1509835"/>
                  </a:lnTo>
                  <a:lnTo>
                    <a:pt x="10639080" y="1537798"/>
                  </a:lnTo>
                  <a:lnTo>
                    <a:pt x="10546756" y="1565005"/>
                  </a:lnTo>
                  <a:lnTo>
                    <a:pt x="10454301" y="1591420"/>
                  </a:lnTo>
                  <a:lnTo>
                    <a:pt x="10361708" y="1617007"/>
                  </a:lnTo>
                  <a:lnTo>
                    <a:pt x="10268970" y="1641730"/>
                  </a:lnTo>
                  <a:lnTo>
                    <a:pt x="10176078" y="1665553"/>
                  </a:lnTo>
                  <a:lnTo>
                    <a:pt x="10083025" y="1688438"/>
                  </a:lnTo>
                  <a:lnTo>
                    <a:pt x="9989803" y="1710350"/>
                  </a:lnTo>
                  <a:lnTo>
                    <a:pt x="9943126" y="1720930"/>
                  </a:lnTo>
                  <a:lnTo>
                    <a:pt x="9896404" y="1731253"/>
                  </a:lnTo>
                  <a:lnTo>
                    <a:pt x="9849636" y="1741315"/>
                  </a:lnTo>
                  <a:lnTo>
                    <a:pt x="9802821" y="1751111"/>
                  </a:lnTo>
                  <a:lnTo>
                    <a:pt x="9755958" y="1760636"/>
                  </a:lnTo>
                  <a:lnTo>
                    <a:pt x="9709045" y="1769886"/>
                  </a:lnTo>
                  <a:lnTo>
                    <a:pt x="9662083" y="1778857"/>
                  </a:lnTo>
                  <a:lnTo>
                    <a:pt x="9615069" y="1787543"/>
                  </a:lnTo>
                  <a:lnTo>
                    <a:pt x="9568004" y="1795941"/>
                  </a:lnTo>
                  <a:lnTo>
                    <a:pt x="9520886" y="1804046"/>
                  </a:lnTo>
                  <a:lnTo>
                    <a:pt x="9473714" y="1811853"/>
                  </a:lnTo>
                  <a:lnTo>
                    <a:pt x="9426487" y="1819358"/>
                  </a:lnTo>
                  <a:lnTo>
                    <a:pt x="9379204" y="1826557"/>
                  </a:lnTo>
                  <a:lnTo>
                    <a:pt x="9331864" y="1833444"/>
                  </a:lnTo>
                  <a:lnTo>
                    <a:pt x="9284467" y="1840015"/>
                  </a:lnTo>
                  <a:lnTo>
                    <a:pt x="9237010" y="1846265"/>
                  </a:lnTo>
                  <a:lnTo>
                    <a:pt x="9189495" y="1852191"/>
                  </a:lnTo>
                  <a:lnTo>
                    <a:pt x="9141918" y="1857788"/>
                  </a:lnTo>
                  <a:lnTo>
                    <a:pt x="9097086" y="1862798"/>
                  </a:lnTo>
                  <a:lnTo>
                    <a:pt x="9006938" y="1872258"/>
                  </a:lnTo>
                  <a:lnTo>
                    <a:pt x="8916155" y="1880983"/>
                  </a:lnTo>
                  <a:lnTo>
                    <a:pt x="8824753" y="1888985"/>
                  </a:lnTo>
                  <a:lnTo>
                    <a:pt x="8732745" y="1896277"/>
                  </a:lnTo>
                  <a:lnTo>
                    <a:pt x="8640145" y="1902873"/>
                  </a:lnTo>
                  <a:lnTo>
                    <a:pt x="8546967" y="1908786"/>
                  </a:lnTo>
                  <a:lnTo>
                    <a:pt x="8453225" y="1914027"/>
                  </a:lnTo>
                  <a:lnTo>
                    <a:pt x="8358934" y="1918612"/>
                  </a:lnTo>
                  <a:lnTo>
                    <a:pt x="8264107" y="1922552"/>
                  </a:lnTo>
                  <a:lnTo>
                    <a:pt x="8168759" y="1925860"/>
                  </a:lnTo>
                  <a:lnTo>
                    <a:pt x="8072904" y="1928551"/>
                  </a:lnTo>
                  <a:lnTo>
                    <a:pt x="7976555" y="1930635"/>
                  </a:lnTo>
                  <a:lnTo>
                    <a:pt x="7879727" y="1932128"/>
                  </a:lnTo>
                  <a:lnTo>
                    <a:pt x="7782434" y="1933042"/>
                  </a:lnTo>
                  <a:lnTo>
                    <a:pt x="7684690" y="1933389"/>
                  </a:lnTo>
                  <a:lnTo>
                    <a:pt x="7586509" y="1933183"/>
                  </a:lnTo>
                  <a:lnTo>
                    <a:pt x="7487905" y="1932437"/>
                  </a:lnTo>
                  <a:lnTo>
                    <a:pt x="7388893" y="1931165"/>
                  </a:lnTo>
                  <a:lnTo>
                    <a:pt x="7239639" y="1928296"/>
                  </a:lnTo>
                  <a:lnTo>
                    <a:pt x="7089544" y="1924314"/>
                  </a:lnTo>
                  <a:lnTo>
                    <a:pt x="6938656" y="1919264"/>
                  </a:lnTo>
                  <a:lnTo>
                    <a:pt x="6787022" y="1913190"/>
                  </a:lnTo>
                  <a:lnTo>
                    <a:pt x="6634691" y="1906135"/>
                  </a:lnTo>
                  <a:lnTo>
                    <a:pt x="6481709" y="1898144"/>
                  </a:lnTo>
                  <a:lnTo>
                    <a:pt x="6328125" y="1889260"/>
                  </a:lnTo>
                  <a:lnTo>
                    <a:pt x="6173985" y="1879528"/>
                  </a:lnTo>
                  <a:lnTo>
                    <a:pt x="5967684" y="1865308"/>
                  </a:lnTo>
                  <a:lnTo>
                    <a:pt x="5760592" y="1849763"/>
                  </a:lnTo>
                  <a:lnTo>
                    <a:pt x="5552823" y="1832996"/>
                  </a:lnTo>
                  <a:lnTo>
                    <a:pt x="5344490" y="1815113"/>
                  </a:lnTo>
                  <a:lnTo>
                    <a:pt x="5083450" y="1791346"/>
                  </a:lnTo>
                  <a:lnTo>
                    <a:pt x="4821924" y="1766201"/>
                  </a:lnTo>
                  <a:lnTo>
                    <a:pt x="4507760" y="1734495"/>
                  </a:lnTo>
                  <a:lnTo>
                    <a:pt x="4088937" y="1690196"/>
                  </a:lnTo>
                  <a:lnTo>
                    <a:pt x="2076666" y="1467529"/>
                  </a:lnTo>
                  <a:lnTo>
                    <a:pt x="1676010" y="1426096"/>
                  </a:lnTo>
                  <a:lnTo>
                    <a:pt x="1379532" y="1397178"/>
                  </a:lnTo>
                  <a:lnTo>
                    <a:pt x="1135401" y="1374776"/>
                  </a:lnTo>
                  <a:lnTo>
                    <a:pt x="894172" y="1354134"/>
                  </a:lnTo>
                  <a:lnTo>
                    <a:pt x="703427" y="1339024"/>
                  </a:lnTo>
                  <a:lnTo>
                    <a:pt x="405995" y="1317089"/>
                  </a:lnTo>
                  <a:lnTo>
                    <a:pt x="199305" y="1300654"/>
                  </a:lnTo>
                  <a:lnTo>
                    <a:pt x="0" y="1283574"/>
                  </a:lnTo>
                  <a:lnTo>
                    <a:pt x="0" y="2187376"/>
                  </a:lnTo>
                  <a:lnTo>
                    <a:pt x="15119985" y="2187376"/>
                  </a:lnTo>
                  <a:lnTo>
                    <a:pt x="15119985" y="0"/>
                  </a:lnTo>
                  <a:close/>
                </a:path>
              </a:pathLst>
            </a:custGeom>
            <a:solidFill>
              <a:srgbClr val="D0B5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873454" y="9432587"/>
              <a:ext cx="6247130" cy="1259840"/>
            </a:xfrm>
            <a:custGeom>
              <a:avLst/>
              <a:gdLst/>
              <a:ahLst/>
              <a:cxnLst/>
              <a:rect l="l" t="t" r="r" b="b"/>
              <a:pathLst>
                <a:path w="6247130" h="1259840">
                  <a:moveTo>
                    <a:pt x="6246531" y="0"/>
                  </a:moveTo>
                  <a:lnTo>
                    <a:pt x="4297202" y="10661"/>
                  </a:lnTo>
                  <a:lnTo>
                    <a:pt x="2923294" y="156913"/>
                  </a:lnTo>
                  <a:lnTo>
                    <a:pt x="1613512" y="566413"/>
                  </a:lnTo>
                  <a:lnTo>
                    <a:pt x="0" y="1259415"/>
                  </a:lnTo>
                  <a:lnTo>
                    <a:pt x="6246531" y="1259415"/>
                  </a:lnTo>
                  <a:lnTo>
                    <a:pt x="6246531" y="0"/>
                  </a:lnTo>
                  <a:close/>
                </a:path>
              </a:pathLst>
            </a:custGeom>
            <a:solidFill>
              <a:srgbClr val="DA82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9432377"/>
              <a:ext cx="9761855" cy="1259840"/>
            </a:xfrm>
            <a:custGeom>
              <a:avLst/>
              <a:gdLst/>
              <a:ahLst/>
              <a:cxnLst/>
              <a:rect l="l" t="t" r="r" b="b"/>
              <a:pathLst>
                <a:path w="9761855" h="1259840">
                  <a:moveTo>
                    <a:pt x="0" y="0"/>
                  </a:moveTo>
                  <a:lnTo>
                    <a:pt x="0" y="1259626"/>
                  </a:lnTo>
                  <a:lnTo>
                    <a:pt x="9761456" y="1259626"/>
                  </a:lnTo>
                  <a:lnTo>
                    <a:pt x="7255452" y="566624"/>
                  </a:lnTo>
                  <a:lnTo>
                    <a:pt x="5221187" y="157123"/>
                  </a:lnTo>
                  <a:lnTo>
                    <a:pt x="3087328" y="10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70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521984" y="10464308"/>
              <a:ext cx="365015" cy="228121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4551230" y="10346037"/>
              <a:ext cx="336550" cy="270510"/>
            </a:xfrm>
            <a:custGeom>
              <a:avLst/>
              <a:gdLst/>
              <a:ahLst/>
              <a:cxnLst/>
              <a:rect l="l" t="t" r="r" b="b"/>
              <a:pathLst>
                <a:path w="336550" h="270509">
                  <a:moveTo>
                    <a:pt x="38047" y="269985"/>
                  </a:moveTo>
                  <a:lnTo>
                    <a:pt x="8094" y="224527"/>
                  </a:lnTo>
                  <a:lnTo>
                    <a:pt x="3799" y="185457"/>
                  </a:lnTo>
                  <a:lnTo>
                    <a:pt x="1934" y="141393"/>
                  </a:lnTo>
                  <a:lnTo>
                    <a:pt x="210" y="119347"/>
                  </a:lnTo>
                  <a:lnTo>
                    <a:pt x="10678" y="70899"/>
                  </a:lnTo>
                  <a:lnTo>
                    <a:pt x="36842" y="39306"/>
                  </a:lnTo>
                  <a:lnTo>
                    <a:pt x="54831" y="20879"/>
                  </a:lnTo>
                  <a:lnTo>
                    <a:pt x="61364" y="15342"/>
                  </a:lnTo>
                  <a:lnTo>
                    <a:pt x="77121" y="6243"/>
                  </a:lnTo>
                  <a:lnTo>
                    <a:pt x="93254" y="1554"/>
                  </a:lnTo>
                  <a:lnTo>
                    <a:pt x="110123" y="0"/>
                  </a:lnTo>
                  <a:lnTo>
                    <a:pt x="128086" y="303"/>
                  </a:lnTo>
                  <a:lnTo>
                    <a:pt x="176475" y="8557"/>
                  </a:lnTo>
                  <a:lnTo>
                    <a:pt x="219998" y="24211"/>
                  </a:lnTo>
                  <a:lnTo>
                    <a:pt x="268337" y="52599"/>
                  </a:lnTo>
                  <a:lnTo>
                    <a:pt x="300192" y="77792"/>
                  </a:lnTo>
                  <a:lnTo>
                    <a:pt x="329110" y="115760"/>
                  </a:lnTo>
                  <a:lnTo>
                    <a:pt x="335960" y="136291"/>
                  </a:lnTo>
                  <a:lnTo>
                    <a:pt x="335768" y="141916"/>
                  </a:lnTo>
                  <a:lnTo>
                    <a:pt x="312542" y="140276"/>
                  </a:lnTo>
                  <a:lnTo>
                    <a:pt x="276662" y="146440"/>
                  </a:lnTo>
                  <a:lnTo>
                    <a:pt x="231316" y="160132"/>
                  </a:lnTo>
                  <a:lnTo>
                    <a:pt x="179691" y="181077"/>
                  </a:lnTo>
                  <a:lnTo>
                    <a:pt x="124974" y="208997"/>
                  </a:lnTo>
                  <a:lnTo>
                    <a:pt x="70350" y="243618"/>
                  </a:lnTo>
                  <a:lnTo>
                    <a:pt x="58903" y="252160"/>
                  </a:lnTo>
                  <a:lnTo>
                    <a:pt x="38047" y="269985"/>
                  </a:lnTo>
                  <a:close/>
                </a:path>
              </a:pathLst>
            </a:custGeom>
            <a:solidFill>
              <a:srgbClr val="EE25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480931" y="10344941"/>
              <a:ext cx="198755" cy="347345"/>
            </a:xfrm>
            <a:custGeom>
              <a:avLst/>
              <a:gdLst/>
              <a:ahLst/>
              <a:cxnLst/>
              <a:rect l="l" t="t" r="r" b="b"/>
              <a:pathLst>
                <a:path w="198755" h="347345">
                  <a:moveTo>
                    <a:pt x="51749" y="347061"/>
                  </a:moveTo>
                  <a:lnTo>
                    <a:pt x="17933" y="312191"/>
                  </a:lnTo>
                  <a:lnTo>
                    <a:pt x="5260" y="270816"/>
                  </a:lnTo>
                  <a:lnTo>
                    <a:pt x="0" y="219054"/>
                  </a:lnTo>
                  <a:lnTo>
                    <a:pt x="5775" y="158075"/>
                  </a:lnTo>
                  <a:lnTo>
                    <a:pt x="26210" y="89051"/>
                  </a:lnTo>
                  <a:lnTo>
                    <a:pt x="58495" y="42048"/>
                  </a:lnTo>
                  <a:lnTo>
                    <a:pt x="99928" y="12956"/>
                  </a:lnTo>
                  <a:lnTo>
                    <a:pt x="147543" y="0"/>
                  </a:lnTo>
                  <a:lnTo>
                    <a:pt x="198377" y="1403"/>
                  </a:lnTo>
                  <a:lnTo>
                    <a:pt x="189056" y="2714"/>
                  </a:lnTo>
                  <a:lnTo>
                    <a:pt x="165727" y="9219"/>
                  </a:lnTo>
                  <a:lnTo>
                    <a:pt x="104863" y="53254"/>
                  </a:lnTo>
                  <a:lnTo>
                    <a:pt x="83533" y="96219"/>
                  </a:lnTo>
                  <a:lnTo>
                    <a:pt x="78137" y="143822"/>
                  </a:lnTo>
                  <a:lnTo>
                    <a:pt x="79295" y="168094"/>
                  </a:lnTo>
                  <a:lnTo>
                    <a:pt x="86290" y="216077"/>
                  </a:lnTo>
                  <a:lnTo>
                    <a:pt x="98025" y="253596"/>
                  </a:lnTo>
                  <a:lnTo>
                    <a:pt x="108347" y="271070"/>
                  </a:lnTo>
                  <a:lnTo>
                    <a:pt x="72556" y="307617"/>
                  </a:lnTo>
                  <a:lnTo>
                    <a:pt x="54922" y="328466"/>
                  </a:lnTo>
                  <a:lnTo>
                    <a:pt x="50311" y="341419"/>
                  </a:lnTo>
                  <a:lnTo>
                    <a:pt x="51749" y="347061"/>
                  </a:lnTo>
                  <a:close/>
                </a:path>
              </a:pathLst>
            </a:custGeom>
            <a:solidFill>
              <a:srgbClr val="C819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39386" y="10385311"/>
              <a:ext cx="69866" cy="7292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4531937" y="10384218"/>
              <a:ext cx="246379" cy="206375"/>
            </a:xfrm>
            <a:custGeom>
              <a:avLst/>
              <a:gdLst/>
              <a:ahLst/>
              <a:cxnLst/>
              <a:rect l="l" t="t" r="r" b="b"/>
              <a:pathLst>
                <a:path w="246380" h="206375">
                  <a:moveTo>
                    <a:pt x="55295" y="164579"/>
                  </a:moveTo>
                  <a:lnTo>
                    <a:pt x="54165" y="153212"/>
                  </a:lnTo>
                  <a:lnTo>
                    <a:pt x="49034" y="144513"/>
                  </a:lnTo>
                  <a:lnTo>
                    <a:pt x="40525" y="139484"/>
                  </a:lnTo>
                  <a:lnTo>
                    <a:pt x="29235" y="139103"/>
                  </a:lnTo>
                  <a:lnTo>
                    <a:pt x="27305" y="139471"/>
                  </a:lnTo>
                  <a:lnTo>
                    <a:pt x="0" y="175641"/>
                  </a:lnTo>
                  <a:lnTo>
                    <a:pt x="927" y="188874"/>
                  </a:lnTo>
                  <a:lnTo>
                    <a:pt x="6464" y="199669"/>
                  </a:lnTo>
                  <a:lnTo>
                    <a:pt x="16116" y="205930"/>
                  </a:lnTo>
                  <a:lnTo>
                    <a:pt x="29425" y="205638"/>
                  </a:lnTo>
                  <a:lnTo>
                    <a:pt x="40817" y="199440"/>
                  </a:lnTo>
                  <a:lnTo>
                    <a:pt x="48526" y="189509"/>
                  </a:lnTo>
                  <a:lnTo>
                    <a:pt x="53162" y="177380"/>
                  </a:lnTo>
                  <a:lnTo>
                    <a:pt x="55295" y="164579"/>
                  </a:lnTo>
                  <a:close/>
                </a:path>
                <a:path w="246380" h="206375">
                  <a:moveTo>
                    <a:pt x="157568" y="81775"/>
                  </a:moveTo>
                  <a:lnTo>
                    <a:pt x="155232" y="72339"/>
                  </a:lnTo>
                  <a:lnTo>
                    <a:pt x="150139" y="65519"/>
                  </a:lnTo>
                  <a:lnTo>
                    <a:pt x="142621" y="61569"/>
                  </a:lnTo>
                  <a:lnTo>
                    <a:pt x="132956" y="60744"/>
                  </a:lnTo>
                  <a:lnTo>
                    <a:pt x="120396" y="63919"/>
                  </a:lnTo>
                  <a:lnTo>
                    <a:pt x="110820" y="70777"/>
                  </a:lnTo>
                  <a:lnTo>
                    <a:pt x="104927" y="80581"/>
                  </a:lnTo>
                  <a:lnTo>
                    <a:pt x="103403" y="92570"/>
                  </a:lnTo>
                  <a:lnTo>
                    <a:pt x="105384" y="101523"/>
                  </a:lnTo>
                  <a:lnTo>
                    <a:pt x="109855" y="107696"/>
                  </a:lnTo>
                  <a:lnTo>
                    <a:pt x="116789" y="111074"/>
                  </a:lnTo>
                  <a:lnTo>
                    <a:pt x="126161" y="111633"/>
                  </a:lnTo>
                  <a:lnTo>
                    <a:pt x="138277" y="108280"/>
                  </a:lnTo>
                  <a:lnTo>
                    <a:pt x="148551" y="101244"/>
                  </a:lnTo>
                  <a:lnTo>
                    <a:pt x="155486" y="91935"/>
                  </a:lnTo>
                  <a:lnTo>
                    <a:pt x="157568" y="81775"/>
                  </a:lnTo>
                  <a:close/>
                </a:path>
                <a:path w="246380" h="206375">
                  <a:moveTo>
                    <a:pt x="245846" y="34048"/>
                  </a:moveTo>
                  <a:lnTo>
                    <a:pt x="243649" y="25107"/>
                  </a:lnTo>
                  <a:lnTo>
                    <a:pt x="233527" y="13042"/>
                  </a:lnTo>
                  <a:lnTo>
                    <a:pt x="217843" y="4178"/>
                  </a:lnTo>
                  <a:lnTo>
                    <a:pt x="200342" y="0"/>
                  </a:lnTo>
                  <a:lnTo>
                    <a:pt x="184759" y="1955"/>
                  </a:lnTo>
                  <a:lnTo>
                    <a:pt x="174840" y="6070"/>
                  </a:lnTo>
                  <a:lnTo>
                    <a:pt x="171246" y="11760"/>
                  </a:lnTo>
                  <a:lnTo>
                    <a:pt x="172377" y="22453"/>
                  </a:lnTo>
                  <a:lnTo>
                    <a:pt x="199390" y="52298"/>
                  </a:lnTo>
                  <a:lnTo>
                    <a:pt x="220649" y="55511"/>
                  </a:lnTo>
                  <a:lnTo>
                    <a:pt x="224155" y="54787"/>
                  </a:lnTo>
                  <a:lnTo>
                    <a:pt x="227698" y="54381"/>
                  </a:lnTo>
                  <a:lnTo>
                    <a:pt x="231038" y="53314"/>
                  </a:lnTo>
                  <a:lnTo>
                    <a:pt x="239229" y="48882"/>
                  </a:lnTo>
                  <a:lnTo>
                    <a:pt x="244271" y="42214"/>
                  </a:lnTo>
                  <a:lnTo>
                    <a:pt x="245846" y="34048"/>
                  </a:lnTo>
                  <a:close/>
                </a:path>
              </a:pathLst>
            </a:custGeom>
            <a:solidFill>
              <a:srgbClr val="FFFB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4951350" y="10679613"/>
              <a:ext cx="29209" cy="12700"/>
            </a:xfrm>
            <a:custGeom>
              <a:avLst/>
              <a:gdLst/>
              <a:ahLst/>
              <a:cxnLst/>
              <a:rect l="l" t="t" r="r" b="b"/>
              <a:pathLst>
                <a:path w="29209" h="12700">
                  <a:moveTo>
                    <a:pt x="28604" y="12389"/>
                  </a:moveTo>
                  <a:lnTo>
                    <a:pt x="0" y="12389"/>
                  </a:lnTo>
                  <a:lnTo>
                    <a:pt x="4185" y="3364"/>
                  </a:lnTo>
                  <a:lnTo>
                    <a:pt x="3782" y="0"/>
                  </a:lnTo>
                  <a:lnTo>
                    <a:pt x="28604" y="12389"/>
                  </a:lnTo>
                  <a:close/>
                </a:path>
              </a:pathLst>
            </a:custGeom>
            <a:solidFill>
              <a:srgbClr val="F0B5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4836736" y="10409241"/>
              <a:ext cx="283845" cy="283210"/>
            </a:xfrm>
            <a:custGeom>
              <a:avLst/>
              <a:gdLst/>
              <a:ahLst/>
              <a:cxnLst/>
              <a:rect l="l" t="t" r="r" b="b"/>
              <a:pathLst>
                <a:path w="283844" h="283209">
                  <a:moveTo>
                    <a:pt x="283250" y="282761"/>
                  </a:moveTo>
                  <a:lnTo>
                    <a:pt x="114998" y="282761"/>
                  </a:lnTo>
                  <a:lnTo>
                    <a:pt x="78734" y="262167"/>
                  </a:lnTo>
                  <a:lnTo>
                    <a:pt x="40185" y="236513"/>
                  </a:lnTo>
                  <a:lnTo>
                    <a:pt x="8841" y="206079"/>
                  </a:lnTo>
                  <a:lnTo>
                    <a:pt x="0" y="172920"/>
                  </a:lnTo>
                  <a:lnTo>
                    <a:pt x="3981" y="154370"/>
                  </a:lnTo>
                  <a:lnTo>
                    <a:pt x="31123" y="103633"/>
                  </a:lnTo>
                  <a:lnTo>
                    <a:pt x="75033" y="59230"/>
                  </a:lnTo>
                  <a:lnTo>
                    <a:pt x="122077" y="28078"/>
                  </a:lnTo>
                  <a:lnTo>
                    <a:pt x="159442" y="12316"/>
                  </a:lnTo>
                  <a:lnTo>
                    <a:pt x="193026" y="3622"/>
                  </a:lnTo>
                  <a:lnTo>
                    <a:pt x="194400" y="3292"/>
                  </a:lnTo>
                  <a:lnTo>
                    <a:pt x="202451" y="3175"/>
                  </a:lnTo>
                  <a:lnTo>
                    <a:pt x="210633" y="1210"/>
                  </a:lnTo>
                  <a:lnTo>
                    <a:pt x="215542" y="3571"/>
                  </a:lnTo>
                  <a:lnTo>
                    <a:pt x="238349" y="13885"/>
                  </a:lnTo>
                  <a:lnTo>
                    <a:pt x="249463" y="19773"/>
                  </a:lnTo>
                  <a:lnTo>
                    <a:pt x="259428" y="26915"/>
                  </a:lnTo>
                  <a:lnTo>
                    <a:pt x="272209" y="35159"/>
                  </a:lnTo>
                  <a:lnTo>
                    <a:pt x="283250" y="40930"/>
                  </a:lnTo>
                  <a:lnTo>
                    <a:pt x="283250" y="282761"/>
                  </a:lnTo>
                  <a:close/>
                </a:path>
                <a:path w="283844" h="283209">
                  <a:moveTo>
                    <a:pt x="210633" y="1210"/>
                  </a:moveTo>
                  <a:lnTo>
                    <a:pt x="202451" y="3175"/>
                  </a:lnTo>
                  <a:lnTo>
                    <a:pt x="208115" y="0"/>
                  </a:lnTo>
                  <a:lnTo>
                    <a:pt x="210633" y="1210"/>
                  </a:lnTo>
                  <a:close/>
                </a:path>
              </a:pathLst>
            </a:custGeom>
            <a:solidFill>
              <a:srgbClr val="EE25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5029601" y="10408740"/>
              <a:ext cx="90805" cy="283845"/>
            </a:xfrm>
            <a:custGeom>
              <a:avLst/>
              <a:gdLst/>
              <a:ahLst/>
              <a:cxnLst/>
              <a:rect l="l" t="t" r="r" b="b"/>
              <a:pathLst>
                <a:path w="90805" h="283845">
                  <a:moveTo>
                    <a:pt x="90383" y="283262"/>
                  </a:moveTo>
                  <a:lnTo>
                    <a:pt x="82545" y="283262"/>
                  </a:lnTo>
                  <a:lnTo>
                    <a:pt x="90383" y="272918"/>
                  </a:lnTo>
                  <a:lnTo>
                    <a:pt x="90383" y="283262"/>
                  </a:lnTo>
                  <a:close/>
                </a:path>
                <a:path w="90805" h="283845">
                  <a:moveTo>
                    <a:pt x="90383" y="71572"/>
                  </a:moveTo>
                  <a:lnTo>
                    <a:pt x="79236" y="47524"/>
                  </a:lnTo>
                  <a:lnTo>
                    <a:pt x="47507" y="17096"/>
                  </a:lnTo>
                  <a:lnTo>
                    <a:pt x="0" y="5070"/>
                  </a:lnTo>
                  <a:lnTo>
                    <a:pt x="1589" y="4453"/>
                  </a:lnTo>
                  <a:lnTo>
                    <a:pt x="3121" y="3602"/>
                  </a:lnTo>
                  <a:lnTo>
                    <a:pt x="4394" y="3297"/>
                  </a:lnTo>
                  <a:lnTo>
                    <a:pt x="37820" y="0"/>
                  </a:lnTo>
                  <a:lnTo>
                    <a:pt x="69324" y="3809"/>
                  </a:lnTo>
                  <a:lnTo>
                    <a:pt x="90383" y="11176"/>
                  </a:lnTo>
                  <a:lnTo>
                    <a:pt x="90383" y="71572"/>
                  </a:lnTo>
                  <a:close/>
                </a:path>
              </a:pathLst>
            </a:custGeom>
            <a:solidFill>
              <a:srgbClr val="C819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995411" y="10566663"/>
              <a:ext cx="101819" cy="9396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881260" y="10510198"/>
              <a:ext cx="76825" cy="72872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4974113" y="10443794"/>
              <a:ext cx="146050" cy="74295"/>
            </a:xfrm>
            <a:custGeom>
              <a:avLst/>
              <a:gdLst/>
              <a:ahLst/>
              <a:cxnLst/>
              <a:rect l="l" t="t" r="r" b="b"/>
              <a:pathLst>
                <a:path w="146050" h="74295">
                  <a:moveTo>
                    <a:pt x="51092" y="19367"/>
                  </a:moveTo>
                  <a:lnTo>
                    <a:pt x="50190" y="12255"/>
                  </a:lnTo>
                  <a:lnTo>
                    <a:pt x="46113" y="6070"/>
                  </a:lnTo>
                  <a:lnTo>
                    <a:pt x="39382" y="1866"/>
                  </a:lnTo>
                  <a:lnTo>
                    <a:pt x="30810" y="0"/>
                  </a:lnTo>
                  <a:lnTo>
                    <a:pt x="21221" y="838"/>
                  </a:lnTo>
                  <a:lnTo>
                    <a:pt x="18046" y="1854"/>
                  </a:lnTo>
                  <a:lnTo>
                    <a:pt x="9004" y="6604"/>
                  </a:lnTo>
                  <a:lnTo>
                    <a:pt x="2832" y="12966"/>
                  </a:lnTo>
                  <a:lnTo>
                    <a:pt x="0" y="20243"/>
                  </a:lnTo>
                  <a:lnTo>
                    <a:pt x="977" y="27736"/>
                  </a:lnTo>
                  <a:lnTo>
                    <a:pt x="6134" y="34442"/>
                  </a:lnTo>
                  <a:lnTo>
                    <a:pt x="14262" y="38849"/>
                  </a:lnTo>
                  <a:lnTo>
                    <a:pt x="23825" y="40424"/>
                  </a:lnTo>
                  <a:lnTo>
                    <a:pt x="33274" y="38646"/>
                  </a:lnTo>
                  <a:lnTo>
                    <a:pt x="35598" y="37528"/>
                  </a:lnTo>
                  <a:lnTo>
                    <a:pt x="43649" y="32270"/>
                  </a:lnTo>
                  <a:lnTo>
                    <a:pt x="48869" y="26136"/>
                  </a:lnTo>
                  <a:lnTo>
                    <a:pt x="51092" y="19367"/>
                  </a:lnTo>
                  <a:close/>
                </a:path>
                <a:path w="146050" h="74295">
                  <a:moveTo>
                    <a:pt x="145872" y="14058"/>
                  </a:moveTo>
                  <a:lnTo>
                    <a:pt x="142290" y="12598"/>
                  </a:lnTo>
                  <a:lnTo>
                    <a:pt x="122161" y="14516"/>
                  </a:lnTo>
                  <a:lnTo>
                    <a:pt x="110566" y="32258"/>
                  </a:lnTo>
                  <a:lnTo>
                    <a:pt x="110845" y="42938"/>
                  </a:lnTo>
                  <a:lnTo>
                    <a:pt x="139573" y="72517"/>
                  </a:lnTo>
                  <a:lnTo>
                    <a:pt x="145872" y="74256"/>
                  </a:lnTo>
                  <a:lnTo>
                    <a:pt x="145872" y="14058"/>
                  </a:lnTo>
                  <a:close/>
                </a:path>
              </a:pathLst>
            </a:custGeom>
            <a:solidFill>
              <a:srgbClr val="FFFB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1756315" y="0"/>
              <a:ext cx="207010" cy="13335"/>
            </a:xfrm>
            <a:custGeom>
              <a:avLst/>
              <a:gdLst/>
              <a:ahLst/>
              <a:cxnLst/>
              <a:rect l="l" t="t" r="r" b="b"/>
              <a:pathLst>
                <a:path w="207009" h="13335">
                  <a:moveTo>
                    <a:pt x="58826" y="0"/>
                  </a:moveTo>
                  <a:lnTo>
                    <a:pt x="0" y="0"/>
                  </a:lnTo>
                  <a:lnTo>
                    <a:pt x="315" y="723"/>
                  </a:lnTo>
                  <a:lnTo>
                    <a:pt x="8056" y="5136"/>
                  </a:lnTo>
                  <a:lnTo>
                    <a:pt x="35276" y="6409"/>
                  </a:lnTo>
                  <a:lnTo>
                    <a:pt x="58826" y="0"/>
                  </a:lnTo>
                  <a:close/>
                </a:path>
                <a:path w="207009" h="13335">
                  <a:moveTo>
                    <a:pt x="206635" y="0"/>
                  </a:moveTo>
                  <a:lnTo>
                    <a:pt x="142782" y="0"/>
                  </a:lnTo>
                  <a:lnTo>
                    <a:pt x="144638" y="5466"/>
                  </a:lnTo>
                  <a:lnTo>
                    <a:pt x="152836" y="13200"/>
                  </a:lnTo>
                  <a:lnTo>
                    <a:pt x="170544" y="13337"/>
                  </a:lnTo>
                  <a:lnTo>
                    <a:pt x="204164" y="1424"/>
                  </a:lnTo>
                  <a:lnTo>
                    <a:pt x="206635" y="0"/>
                  </a:lnTo>
                  <a:close/>
                </a:path>
              </a:pathLst>
            </a:custGeom>
            <a:solidFill>
              <a:srgbClr val="F8A15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6738076"/>
              <a:ext cx="14926316" cy="3953926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668065" y="0"/>
              <a:ext cx="7451920" cy="195574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08551" y="8038961"/>
              <a:ext cx="1241640" cy="1559521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12854" y="8038957"/>
              <a:ext cx="1551146" cy="155114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60403" y="9713618"/>
              <a:ext cx="485246" cy="674837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255102" y="9780005"/>
              <a:ext cx="0" cy="549275"/>
            </a:xfrm>
            <a:custGeom>
              <a:avLst/>
              <a:gdLst/>
              <a:ahLst/>
              <a:cxnLst/>
              <a:rect l="l" t="t" r="r" b="b"/>
              <a:pathLst>
                <a:path h="549275">
                  <a:moveTo>
                    <a:pt x="0" y="0"/>
                  </a:moveTo>
                  <a:lnTo>
                    <a:pt x="0" y="548944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39669" y="9797324"/>
              <a:ext cx="233033" cy="234453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311176" y="9796979"/>
              <a:ext cx="233199" cy="234810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682874" y="9785314"/>
              <a:ext cx="224604" cy="24527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311158" y="10083721"/>
              <a:ext cx="227482" cy="22746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682757" y="10084622"/>
              <a:ext cx="226568" cy="22656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417558" y="8797486"/>
              <a:ext cx="804783" cy="79293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465437" y="8575721"/>
              <a:ext cx="835240" cy="964013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2537846" y="-267"/>
              <a:ext cx="2582138" cy="2995762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2841511" y="10141810"/>
              <a:ext cx="1547907" cy="550192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865526" y="1109294"/>
              <a:ext cx="1142475" cy="1434175"/>
            </a:xfrm>
            <a:prstGeom prst="rect">
              <a:avLst/>
            </a:prstGeom>
          </p:spPr>
        </p:pic>
      </p:grpSp>
      <p:graphicFrame>
        <p:nvGraphicFramePr>
          <p:cNvPr id="36" name="object 36"/>
          <p:cNvGraphicFramePr>
            <a:graphicFrameLocks noGrp="1"/>
          </p:cNvGraphicFramePr>
          <p:nvPr/>
        </p:nvGraphicFramePr>
        <p:xfrm>
          <a:off x="671089" y="2196274"/>
          <a:ext cx="13794740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130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68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515C27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515C27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  <a:tabLst>
                          <a:tab pos="3406775" algn="l"/>
                        </a:tabLst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515C27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515C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7" name="object 37"/>
          <p:cNvGraphicFramePr>
            <a:graphicFrameLocks noGrp="1"/>
          </p:cNvGraphicFramePr>
          <p:nvPr/>
        </p:nvGraphicFramePr>
        <p:xfrm>
          <a:off x="671089" y="2628277"/>
          <a:ext cx="13795375" cy="4132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60145">
                <a:tc>
                  <a:txBody>
                    <a:bodyPr/>
                    <a:lstStyle/>
                    <a:p>
                      <a:pPr marL="886460" marR="408305" indent="-464184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Meatball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Sub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908685" marR="286385" indent="-61531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Wrap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392430" marR="37846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Casserole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763905" marR="690880" indent="-6413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Plant-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Powered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Chinese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248285" marR="96520" indent="-138430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Little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Heroes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Lasagna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Foccacia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0145">
                <a:tc>
                  <a:txBody>
                    <a:bodyPr/>
                    <a:lstStyle/>
                    <a:p>
                      <a:pPr marL="217804" marR="207645" indent="17145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Meatballs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Sub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818515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Cottage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318135" marR="305435" indent="-127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Roast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Potatoes,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Yorkshire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Pudding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424180" marR="410209" indent="14795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Margherita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578485" marR="552450" indent="-1206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Fingers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1028700" marR="1014094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524510" marR="509905" indent="2457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Vegetable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Medley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2020"/>
                        </a:lnSpc>
                        <a:spcBef>
                          <a:spcPts val="3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202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White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Cabbage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770255" marR="732155" indent="-247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772795" marR="765175" indent="2774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5D9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1004569" marR="735965" indent="-252729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Pear</a:t>
                      </a:r>
                      <a:r>
                        <a:rPr sz="1700" spc="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Berry Sponge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783590" marR="662940" indent="-104139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Jam</a:t>
                      </a:r>
                      <a:r>
                        <a:rPr sz="1700" spc="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Roly</a:t>
                      </a:r>
                      <a:r>
                        <a:rPr sz="1700" spc="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Poly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700" spc="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Custard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1045844" marR="762635" indent="-2698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Oat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Raisin Cookie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782320" marR="680720" indent="-8890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Eve’s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Pudding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Custard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D5D9C7"/>
                    </a:solidFill>
                  </a:tcPr>
                </a:tc>
                <a:tc>
                  <a:txBody>
                    <a:bodyPr/>
                    <a:lstStyle/>
                    <a:p>
                      <a:pPr marL="992505" marR="882650" indent="-96520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 Brownie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D5D9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8" name="object 38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937242" y="3227648"/>
            <a:ext cx="233033" cy="234453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4555718" y="3227303"/>
            <a:ext cx="233199" cy="234810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4844710" y="3215640"/>
            <a:ext cx="224604" cy="245275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7314589" y="3481648"/>
            <a:ext cx="233033" cy="234453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7603489" y="3469640"/>
            <a:ext cx="224604" cy="245275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9931798" y="3227648"/>
            <a:ext cx="233033" cy="234453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0220697" y="3215640"/>
            <a:ext cx="224604" cy="245275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10501001" y="3234645"/>
            <a:ext cx="227482" cy="227469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2690485" y="3191304"/>
            <a:ext cx="233199" cy="234810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2979475" y="3179640"/>
            <a:ext cx="224605" cy="245275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3259779" y="3198646"/>
            <a:ext cx="227482" cy="227469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940463" y="4396125"/>
            <a:ext cx="226568" cy="226568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4699241" y="4142125"/>
            <a:ext cx="226567" cy="226567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458020" y="4650125"/>
            <a:ext cx="226568" cy="226568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10213579" y="4388230"/>
            <a:ext cx="233033" cy="234453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1941484" y="5536789"/>
            <a:ext cx="224604" cy="245287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4700263" y="5536789"/>
            <a:ext cx="224604" cy="24528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7459041" y="5536789"/>
            <a:ext cx="224604" cy="245287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0217822" y="5536789"/>
            <a:ext cx="224604" cy="245287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12976598" y="5536789"/>
            <a:ext cx="224604" cy="245287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1941484" y="6443370"/>
            <a:ext cx="224604" cy="245287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10217820" y="6443370"/>
            <a:ext cx="224604" cy="245287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12972356" y="6419392"/>
            <a:ext cx="233033" cy="234453"/>
          </a:xfrm>
          <a:prstGeom prst="rect">
            <a:avLst/>
          </a:prstGeom>
        </p:spPr>
      </p:pic>
      <p:grpSp>
        <p:nvGrpSpPr>
          <p:cNvPr id="61" name="object 61"/>
          <p:cNvGrpSpPr/>
          <p:nvPr/>
        </p:nvGrpSpPr>
        <p:grpSpPr>
          <a:xfrm>
            <a:off x="658350" y="328955"/>
            <a:ext cx="13812519" cy="1802130"/>
            <a:chOff x="658350" y="328955"/>
            <a:chExt cx="13812519" cy="1802130"/>
          </a:xfrm>
        </p:grpSpPr>
        <p:sp>
          <p:nvSpPr>
            <p:cNvPr id="62" name="object 62"/>
            <p:cNvSpPr/>
            <p:nvPr/>
          </p:nvSpPr>
          <p:spPr>
            <a:xfrm>
              <a:off x="10144974" y="328955"/>
              <a:ext cx="4326255" cy="1704339"/>
            </a:xfrm>
            <a:custGeom>
              <a:avLst/>
              <a:gdLst/>
              <a:ahLst/>
              <a:cxnLst/>
              <a:rect l="l" t="t" r="r" b="b"/>
              <a:pathLst>
                <a:path w="4326255" h="1704339">
                  <a:moveTo>
                    <a:pt x="4325645" y="0"/>
                  </a:moveTo>
                  <a:lnTo>
                    <a:pt x="0" y="680072"/>
                  </a:lnTo>
                  <a:lnTo>
                    <a:pt x="0" y="1703895"/>
                  </a:lnTo>
                  <a:lnTo>
                    <a:pt x="4325645" y="1023835"/>
                  </a:lnTo>
                  <a:lnTo>
                    <a:pt x="3916387" y="576262"/>
                  </a:lnTo>
                  <a:lnTo>
                    <a:pt x="4325645" y="0"/>
                  </a:lnTo>
                  <a:close/>
                </a:path>
              </a:pathLst>
            </a:custGeom>
            <a:solidFill>
              <a:srgbClr val="515C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0455297" y="620664"/>
              <a:ext cx="3434194" cy="1098080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658350" y="1358000"/>
              <a:ext cx="6910705" cy="772795"/>
            </a:xfrm>
            <a:custGeom>
              <a:avLst/>
              <a:gdLst/>
              <a:ahLst/>
              <a:cxnLst/>
              <a:rect l="l" t="t" r="r" b="b"/>
              <a:pathLst>
                <a:path w="6910705" h="772794">
                  <a:moveTo>
                    <a:pt x="6758254" y="0"/>
                  </a:moveTo>
                  <a:lnTo>
                    <a:pt x="152400" y="0"/>
                  </a:lnTo>
                  <a:lnTo>
                    <a:pt x="104231" y="7769"/>
                  </a:lnTo>
                  <a:lnTo>
                    <a:pt x="62396" y="29405"/>
                  </a:lnTo>
                  <a:lnTo>
                    <a:pt x="29405" y="62396"/>
                  </a:lnTo>
                  <a:lnTo>
                    <a:pt x="7769" y="104231"/>
                  </a:lnTo>
                  <a:lnTo>
                    <a:pt x="0" y="152400"/>
                  </a:lnTo>
                  <a:lnTo>
                    <a:pt x="0" y="620128"/>
                  </a:lnTo>
                  <a:lnTo>
                    <a:pt x="7769" y="668296"/>
                  </a:lnTo>
                  <a:lnTo>
                    <a:pt x="29405" y="710131"/>
                  </a:lnTo>
                  <a:lnTo>
                    <a:pt x="62396" y="743122"/>
                  </a:lnTo>
                  <a:lnTo>
                    <a:pt x="104231" y="764758"/>
                  </a:lnTo>
                  <a:lnTo>
                    <a:pt x="152400" y="772528"/>
                  </a:lnTo>
                  <a:lnTo>
                    <a:pt x="6758254" y="772528"/>
                  </a:lnTo>
                  <a:lnTo>
                    <a:pt x="6806422" y="764758"/>
                  </a:lnTo>
                  <a:lnTo>
                    <a:pt x="6848257" y="743122"/>
                  </a:lnTo>
                  <a:lnTo>
                    <a:pt x="6881248" y="710131"/>
                  </a:lnTo>
                  <a:lnTo>
                    <a:pt x="6902884" y="668296"/>
                  </a:lnTo>
                  <a:lnTo>
                    <a:pt x="6910654" y="620128"/>
                  </a:lnTo>
                  <a:lnTo>
                    <a:pt x="6910654" y="152400"/>
                  </a:lnTo>
                  <a:lnTo>
                    <a:pt x="6902884" y="104231"/>
                  </a:lnTo>
                  <a:lnTo>
                    <a:pt x="6881248" y="62396"/>
                  </a:lnTo>
                  <a:lnTo>
                    <a:pt x="6848257" y="29405"/>
                  </a:lnTo>
                  <a:lnTo>
                    <a:pt x="6806422" y="7769"/>
                  </a:lnTo>
                  <a:lnTo>
                    <a:pt x="6758254" y="0"/>
                  </a:lnTo>
                  <a:close/>
                </a:path>
              </a:pathLst>
            </a:custGeom>
            <a:solidFill>
              <a:srgbClr val="515C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951650" y="1433199"/>
            <a:ext cx="199390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60" dirty="0">
                <a:solidFill>
                  <a:srgbClr val="FFFFFF"/>
                </a:solidFill>
                <a:latin typeface="Gotham"/>
                <a:cs typeface="Gotham"/>
              </a:rPr>
              <a:t>Weeks</a:t>
            </a:r>
            <a:r>
              <a:rPr sz="1500" b="1" spc="-35" dirty="0">
                <a:solidFill>
                  <a:srgbClr val="FFFFFF"/>
                </a:solidFill>
                <a:latin typeface="Gotham"/>
                <a:cs typeface="Gotham"/>
              </a:rPr>
              <a:t> Commencing:</a:t>
            </a:r>
            <a:endParaRPr sz="1500">
              <a:latin typeface="Gotham"/>
              <a:cs typeface="Gotham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1572249" y="9765251"/>
            <a:ext cx="3147060" cy="537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Low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carbon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meals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have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least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38%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lower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1F20"/>
                </a:solidFill>
                <a:latin typeface="Arial"/>
                <a:cs typeface="Arial"/>
              </a:rPr>
              <a:t>carbon</a:t>
            </a:r>
            <a:endParaRPr sz="1100">
              <a:latin typeface="Arial"/>
              <a:cs typeface="Arial"/>
            </a:endParaRPr>
          </a:p>
          <a:p>
            <a:pPr marL="12700" marR="212090">
              <a:lnSpc>
                <a:spcPct val="106100"/>
              </a:lnSpc>
            </a:pP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emissions</a:t>
            </a:r>
            <a:r>
              <a:rPr sz="11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than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the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average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meal.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Learn</a:t>
            </a:r>
            <a:r>
              <a:rPr sz="1100" spc="-20" dirty="0">
                <a:solidFill>
                  <a:srgbClr val="231F20"/>
                </a:solidFill>
                <a:latin typeface="Arial"/>
                <a:cs typeface="Arial"/>
              </a:rPr>
              <a:t> more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about</a:t>
            </a:r>
            <a:r>
              <a:rPr sz="11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this </a:t>
            </a:r>
            <a:r>
              <a:rPr sz="1100" spc="-10" dirty="0">
                <a:solidFill>
                  <a:srgbClr val="231F20"/>
                </a:solidFill>
                <a:latin typeface="Arial"/>
                <a:cs typeface="Arial"/>
              </a:rPr>
              <a:t>calculation</a:t>
            </a:r>
            <a:r>
              <a:rPr sz="11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1F20"/>
                </a:solidFill>
                <a:latin typeface="Arial"/>
                <a:cs typeface="Arial"/>
              </a:rPr>
              <a:t>at </a:t>
            </a:r>
            <a:r>
              <a:rPr sz="1100" b="1" spc="-10" dirty="0">
                <a:solidFill>
                  <a:srgbClr val="231F20"/>
                </a:solidFill>
                <a:latin typeface="Arial"/>
                <a:cs typeface="Arial"/>
                <a:hlinkClick r:id="rId43"/>
              </a:rPr>
              <a:t>www.eatcoolfood.org</a:t>
            </a:r>
            <a:endParaRPr sz="1100">
              <a:latin typeface="Arial"/>
              <a:cs typeface="Arial"/>
            </a:endParaRPr>
          </a:p>
        </p:txBody>
      </p:sp>
      <p:sp>
        <p:nvSpPr>
          <p:cNvPr id="67" name="object 6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>
              <a:lnSpc>
                <a:spcPts val="1400"/>
              </a:lnSpc>
              <a:spcBef>
                <a:spcPts val="150"/>
              </a:spcBef>
            </a:pPr>
            <a:r>
              <a:rPr spc="-35" dirty="0"/>
              <a:t>Menu </a:t>
            </a:r>
            <a:r>
              <a:rPr spc="-20" dirty="0"/>
              <a:t>Key:</a:t>
            </a:r>
          </a:p>
        </p:txBody>
      </p:sp>
      <p:sp>
        <p:nvSpPr>
          <p:cNvPr id="68" name="object 68"/>
          <p:cNvSpPr txBox="1"/>
          <p:nvPr/>
        </p:nvSpPr>
        <p:spPr>
          <a:xfrm>
            <a:off x="6202684" y="9834368"/>
            <a:ext cx="897890" cy="469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35"/>
              </a:lnSpc>
            </a:pPr>
            <a:r>
              <a:rPr sz="1300" dirty="0">
                <a:solidFill>
                  <a:srgbClr val="231F20"/>
                </a:solidFill>
                <a:latin typeface="Arial"/>
                <a:cs typeface="Arial"/>
              </a:rPr>
              <a:t>Plant</a:t>
            </a:r>
            <a:r>
              <a:rPr sz="1300" spc="-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31F20"/>
                </a:solidFill>
                <a:latin typeface="Arial"/>
                <a:cs typeface="Arial"/>
              </a:rPr>
              <a:t>Based</a:t>
            </a:r>
            <a:endParaRPr sz="13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lang="en-US" sz="1300" spc="-10" dirty="0">
                <a:solidFill>
                  <a:srgbClr val="231F20"/>
                </a:solidFill>
                <a:latin typeface="Arial"/>
                <a:cs typeface="Arial"/>
              </a:rPr>
              <a:t>Traditional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7568531" y="9834368"/>
            <a:ext cx="899160" cy="489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ts val="1535"/>
              </a:lnSpc>
            </a:pPr>
            <a:r>
              <a:rPr sz="1300" spc="-10" dirty="0">
                <a:solidFill>
                  <a:srgbClr val="231F20"/>
                </a:solidFill>
                <a:latin typeface="Arial"/>
                <a:cs typeface="Arial"/>
              </a:rPr>
              <a:t>Vegetarian</a:t>
            </a: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300" dirty="0">
                <a:solidFill>
                  <a:srgbClr val="231F20"/>
                </a:solidFill>
                <a:latin typeface="Arial"/>
                <a:cs typeface="Arial"/>
              </a:rPr>
              <a:t>Low</a:t>
            </a:r>
            <a:r>
              <a:rPr sz="1300" spc="-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31F20"/>
                </a:solidFill>
                <a:latin typeface="Arial"/>
                <a:cs typeface="Arial"/>
              </a:rPr>
              <a:t>Carbon</a:t>
            </a:r>
            <a:endParaRPr sz="1300">
              <a:latin typeface="Arial"/>
              <a:cs typeface="Arial"/>
            </a:endParaRPr>
          </a:p>
        </p:txBody>
      </p:sp>
      <p:sp>
        <p:nvSpPr>
          <p:cNvPr id="70" name="object 7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35"/>
              </a:lnSpc>
            </a:pPr>
            <a:r>
              <a:rPr dirty="0"/>
              <a:t>At</a:t>
            </a:r>
            <a:r>
              <a:rPr spc="-50" dirty="0"/>
              <a:t> </a:t>
            </a:r>
            <a:r>
              <a:rPr spc="-10" dirty="0"/>
              <a:t>least</a:t>
            </a:r>
            <a:r>
              <a:rPr spc="-50" dirty="0"/>
              <a:t> </a:t>
            </a:r>
            <a:r>
              <a:rPr dirty="0"/>
              <a:t>1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spc="-10" dirty="0"/>
              <a:t>your</a:t>
            </a:r>
            <a:r>
              <a:rPr spc="-50" dirty="0"/>
              <a:t> </a:t>
            </a:r>
            <a:r>
              <a:rPr dirty="0"/>
              <a:t>5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spc="-25" dirty="0"/>
              <a:t>day</a:t>
            </a:r>
          </a:p>
          <a:p>
            <a:pPr marL="23495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Halal</a:t>
            </a:r>
            <a:r>
              <a:rPr spc="-65" dirty="0"/>
              <a:t> </a:t>
            </a:r>
            <a:r>
              <a:rPr spc="-10" dirty="0"/>
              <a:t>option</a:t>
            </a:r>
            <a:r>
              <a:rPr spc="-60" dirty="0"/>
              <a:t> </a:t>
            </a:r>
            <a:r>
              <a:rPr spc="-20" dirty="0"/>
              <a:t>available</a:t>
            </a:r>
            <a:r>
              <a:rPr spc="-60" dirty="0"/>
              <a:t> </a:t>
            </a:r>
            <a:r>
              <a:rPr spc="-10" dirty="0"/>
              <a:t>upon</a:t>
            </a:r>
            <a:r>
              <a:rPr spc="-55" dirty="0"/>
              <a:t> </a:t>
            </a:r>
            <a:r>
              <a:rPr spc="-10" dirty="0"/>
              <a:t>request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319FE2A-09CD-2F70-9F82-4171786EBCD0}"/>
              </a:ext>
            </a:extLst>
          </p:cNvPr>
          <p:cNvSpPr txBox="1"/>
          <p:nvPr/>
        </p:nvSpPr>
        <p:spPr>
          <a:xfrm>
            <a:off x="5633524" y="6906237"/>
            <a:ext cx="4100242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Sandwich / Jacket Potato of the Day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835FEA5-172A-1AD4-FFCC-65FDB2CDA23A}"/>
              </a:ext>
            </a:extLst>
          </p:cNvPr>
          <p:cNvSpPr txBox="1"/>
          <p:nvPr/>
        </p:nvSpPr>
        <p:spPr>
          <a:xfrm>
            <a:off x="2584609" y="1399219"/>
            <a:ext cx="75603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Nov 16th . Dec 7th, 28th. Jan 18th. </a:t>
            </a:r>
          </a:p>
          <a:p>
            <a:r>
              <a:rPr lang="en-GB" dirty="0">
                <a:solidFill>
                  <a:schemeClr val="bg1"/>
                </a:solidFill>
              </a:rPr>
              <a:t>Feb 8th. Mar 1st, 22nd </a:t>
            </a:r>
          </a:p>
        </p:txBody>
      </p:sp>
      <p:pic>
        <p:nvPicPr>
          <p:cNvPr id="74" name="Picture 73" descr="Red Letter T Sticker">
            <a:extLst>
              <a:ext uri="{FF2B5EF4-FFF2-40B4-BE49-F238E27FC236}">
                <a16:creationId xmlns:a16="http://schemas.microsoft.com/office/drawing/2014/main" id="{24BED6A0-A076-C9F8-0EFB-A7C6EDD66B3D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1661309" y="4414307"/>
            <a:ext cx="253507" cy="253507"/>
          </a:xfrm>
          <a:prstGeom prst="rect">
            <a:avLst/>
          </a:prstGeom>
        </p:spPr>
      </p:pic>
      <p:pic>
        <p:nvPicPr>
          <p:cNvPr id="76" name="Picture 75" descr="Red Letter T Sticker">
            <a:extLst>
              <a:ext uri="{FF2B5EF4-FFF2-40B4-BE49-F238E27FC236}">
                <a16:creationId xmlns:a16="http://schemas.microsoft.com/office/drawing/2014/main" id="{A276C21D-6AA6-32B9-6154-DF537288D9A4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4434087" y="4153854"/>
            <a:ext cx="253507" cy="253507"/>
          </a:xfrm>
          <a:prstGeom prst="rect">
            <a:avLst/>
          </a:prstGeom>
        </p:spPr>
      </p:pic>
      <p:pic>
        <p:nvPicPr>
          <p:cNvPr id="78" name="Picture 77" descr="Red Letter T Sticker">
            <a:extLst>
              <a:ext uri="{FF2B5EF4-FFF2-40B4-BE49-F238E27FC236}">
                <a16:creationId xmlns:a16="http://schemas.microsoft.com/office/drawing/2014/main" id="{9F00F602-0C8D-11D7-925A-B86CBA2EDF5D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7162450" y="4667814"/>
            <a:ext cx="253507" cy="253507"/>
          </a:xfrm>
          <a:prstGeom prst="rect">
            <a:avLst/>
          </a:prstGeom>
        </p:spPr>
      </p:pic>
      <p:pic>
        <p:nvPicPr>
          <p:cNvPr id="80" name="Picture 79" descr="Red Letter T Sticker">
            <a:extLst>
              <a:ext uri="{FF2B5EF4-FFF2-40B4-BE49-F238E27FC236}">
                <a16:creationId xmlns:a16="http://schemas.microsoft.com/office/drawing/2014/main" id="{9A45448F-2F2C-0C74-82DE-9A772CEB81B4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5921716" y="10079930"/>
            <a:ext cx="253507" cy="25350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2c30a1a-f892-460b-b06a-aee0ea472e3b" xsi:nil="true"/>
    <lcf76f155ced4ddcb4097134ff3c332f xmlns="209a6be5-a6a7-40ce-bef1-447e09d5322c">
      <Terms xmlns="http://schemas.microsoft.com/office/infopath/2007/PartnerControls"/>
    </lcf76f155ced4ddcb4097134ff3c332f>
    <_dlc_DocId xmlns="d2c30a1a-f892-460b-b06a-aee0ea472e3b">5VQ3YYX4SSU3-50268064-75362</_dlc_DocId>
    <_dlc_DocIdUrl xmlns="d2c30a1a-f892-460b-b06a-aee0ea472e3b">
      <Url>https://sandalendowed.sharepoint.com/sites/AdminShared/_layouts/15/DocIdRedir.aspx?ID=5VQ3YYX4SSU3-50268064-75362</Url>
      <Description>5VQ3YYX4SSU3-50268064-75362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44AAC6ADCA7C4D82A9C6887CE4AC75" ma:contentTypeVersion="11" ma:contentTypeDescription="Create a new document." ma:contentTypeScope="" ma:versionID="b1936a1d4ad6ed1f2fbaef8574dda9f8">
  <xsd:schema xmlns:xsd="http://www.w3.org/2001/XMLSchema" xmlns:xs="http://www.w3.org/2001/XMLSchema" xmlns:p="http://schemas.microsoft.com/office/2006/metadata/properties" xmlns:ns2="d2c30a1a-f892-460b-b06a-aee0ea472e3b" xmlns:ns3="209a6be5-a6a7-40ce-bef1-447e09d5322c" targetNamespace="http://schemas.microsoft.com/office/2006/metadata/properties" ma:root="true" ma:fieldsID="df4e8c8f0165c01ebfb912089eed55e0" ns2:_="" ns3:_="">
    <xsd:import namespace="d2c30a1a-f892-460b-b06a-aee0ea472e3b"/>
    <xsd:import namespace="209a6be5-a6a7-40ce-bef1-447e09d5322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c30a1a-f892-460b-b06a-aee0ea472e3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46bcf31d-9449-4c2c-b8d3-e648fe8d22c7}" ma:internalName="TaxCatchAll" ma:showField="CatchAllData" ma:web="d2c30a1a-f892-460b-b06a-aee0ea472e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9a6be5-a6a7-40ce-bef1-447e09d532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124bbea-b595-4642-9247-c712091d99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B02CE9D-56EE-4EED-A1A0-BCD4FAE5C4C4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purl.org/dc/dcmitype/"/>
    <ds:schemaRef ds:uri="274b9c90-4ab4-4406-817d-8e0a5daa7657"/>
    <ds:schemaRef ds:uri="http://schemas.microsoft.com/office/infopath/2007/PartnerControls"/>
    <ds:schemaRef ds:uri="cef2e5a1-099c-4129-ae13-205b8c5510a9"/>
    <ds:schemaRef ds:uri="http://www.w3.org/XML/1998/namespace"/>
    <ds:schemaRef ds:uri="http://purl.org/dc/elements/1.1/"/>
    <ds:schemaRef ds:uri="d2c30a1a-f892-460b-b06a-aee0ea472e3b"/>
    <ds:schemaRef ds:uri="209a6be5-a6a7-40ce-bef1-447e09d5322c"/>
  </ds:schemaRefs>
</ds:datastoreItem>
</file>

<file path=customXml/itemProps2.xml><?xml version="1.0" encoding="utf-8"?>
<ds:datastoreItem xmlns:ds="http://schemas.openxmlformats.org/officeDocument/2006/customXml" ds:itemID="{7A244BD6-B272-4A32-9422-700758DCDC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c30a1a-f892-460b-b06a-aee0ea472e3b"/>
    <ds:schemaRef ds:uri="209a6be5-a6a7-40ce-bef1-447e09d532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54FE2EE-0F1E-4C59-8C08-8A54A22E2D35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7F7489C8-CB75-440F-A727-D4B9C9CB1DD9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0e76efa8-a57a-46d8-a3f4-49f722a82f45}" enabled="0" method="" siteId="{0e76efa8-a57a-46d8-a3f4-49f722a82f4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545</Words>
  <Application>Microsoft Office PowerPoint</Application>
  <PresentationFormat>Custom</PresentationFormat>
  <Paragraphs>117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Gotham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Hindmarch, Jane</dc:creator>
  <cp:lastModifiedBy>Claire Tindall</cp:lastModifiedBy>
  <cp:revision>9</cp:revision>
  <dcterms:created xsi:type="dcterms:W3CDTF">2026-08-20T15:36:37Z</dcterms:created>
  <dcterms:modified xsi:type="dcterms:W3CDTF">2026-10-16T13:40:35Z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2026-08-20T00:00:00Z</vt:filetime>
  </property>
  <property fmtid="{D5CDD505-2E9C-101B-9397-08002B2CF9AE}" pid="3" name="Creator">
    <vt:lpwstr>Adobe InDesign 21.2 (Macintosh)</vt:lpwstr>
  </property>
  <property fmtid="{D5CDD505-2E9C-101B-9397-08002B2CF9AE}" pid="4" name="LastSaved">
    <vt:filetime>2026-08-20T00:00:00Z</vt:filetime>
  </property>
  <property fmtid="{D5CDD505-2E9C-101B-9397-08002B2CF9AE}" pid="5" name="Producer">
    <vt:lpwstr>Adobe PDF Library 18.0</vt:lpwstr>
  </property>
  <property fmtid="{D5CDD505-2E9C-101B-9397-08002B2CF9AE}" pid="6" name="ContentTypeId">
    <vt:lpwstr>0x0101004A44AAC6ADCA7C4D82A9C6887CE4AC75</vt:lpwstr>
  </property>
  <property fmtid="{D5CDD505-2E9C-101B-9397-08002B2CF9AE}" pid="7" name="_dlc_DocIdItemGuid">
    <vt:lpwstr>063cdff3-63d3-4e58-ba5f-f050c8807956</vt:lpwstr>
  </property>
  <property fmtid="{D5CDD505-2E9C-101B-9397-08002B2CF9AE}" pid="8" name="MediaServiceImageTags">
    <vt:lpwstr/>
  </property>
</Properties>
</file>