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75" r:id="rId11"/>
    <p:sldId id="280" r:id="rId12"/>
    <p:sldId id="277" r:id="rId13"/>
    <p:sldId id="261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369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28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806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241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3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65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805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948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846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62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3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1B364-6A7E-4A0E-9049-BCCE05407584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B96F3-4511-4008-9AE8-EF0FC94F1B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977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87828" y="350611"/>
            <a:ext cx="10674985" cy="6214201"/>
          </a:xfrm>
          <a:prstGeom prst="rect">
            <a:avLst/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5000" b="1" i="0" u="none" strike="noStrike" cap="none" normalizeH="0" baseline="0" dirty="0">
              <a:ln>
                <a:noFill/>
              </a:ln>
              <a:solidFill>
                <a:srgbClr val="00CC66"/>
              </a:solidFill>
              <a:effectLst/>
              <a:latin typeface="Kristen ITC" panose="03050502040202030202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5000" b="1" dirty="0">
              <a:solidFill>
                <a:srgbClr val="00CC66"/>
              </a:solidFill>
              <a:latin typeface="Kristen ITC" panose="03050502040202030202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5000" b="1" i="0" u="none" strike="noStrike" cap="none" normalizeH="0" baseline="0" dirty="0">
              <a:ln>
                <a:noFill/>
              </a:ln>
              <a:solidFill>
                <a:srgbClr val="00CC66"/>
              </a:solidFill>
              <a:effectLst/>
              <a:latin typeface="Kristen ITC" panose="03050502040202030202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5000" b="1" dirty="0">
              <a:solidFill>
                <a:srgbClr val="00CC66"/>
              </a:solidFill>
              <a:latin typeface="Kristen ITC" panose="03050502040202030202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5000" b="1" i="0" u="none" strike="noStrike" cap="none" normalizeH="0" baseline="0" dirty="0">
              <a:ln>
                <a:noFill/>
              </a:ln>
              <a:solidFill>
                <a:srgbClr val="00CC66"/>
              </a:solidFill>
              <a:effectLst/>
              <a:latin typeface="Kristen ITC" panose="03050502040202030202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5000" b="1" dirty="0">
              <a:solidFill>
                <a:srgbClr val="00CC66"/>
              </a:solidFill>
              <a:latin typeface="Kristen ITC" panose="03050502040202030202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b="1" dirty="0">
                <a:solidFill>
                  <a:srgbClr val="0070C0"/>
                </a:solidFill>
                <a:latin typeface="Impact" panose="020B0806030902050204" pitchFamily="34" charset="0"/>
              </a:rPr>
              <a:t>How far will you climb up the gems?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Impact" panose="020B0806030902050204" pitchFamily="34" charset="0"/>
            </a:endParaRPr>
          </a:p>
        </p:txBody>
      </p: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680583" y="661352"/>
            <a:ext cx="10489474" cy="42148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 rtl="0">
              <a:buNone/>
            </a:pPr>
            <a:r>
              <a:rPr lang="en-GB" sz="7200" b="1" kern="10" spc="0" dirty="0">
                <a:ln w="889" algn="ctr">
                  <a:solidFill>
                    <a:srgbClr val="548DD4">
                      <a:alpha val="60001"/>
                    </a:srgbClr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SF Fedora Shadow"/>
              </a:rPr>
              <a:t>Diamond Dash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592D77-1800-2CA4-E0CF-BBD9547F4D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1017" y="3202886"/>
            <a:ext cx="1546994" cy="185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277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89" y="172286"/>
            <a:ext cx="5295238" cy="66857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03966" y="1149531"/>
            <a:ext cx="62832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Topaz you will need to be able to count I multiples of: 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2, 5 and 10.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You can do each times table at once.</a:t>
            </a:r>
          </a:p>
        </p:txBody>
      </p:sp>
    </p:spTree>
    <p:extLst>
      <p:ext uri="{BB962C8B-B14F-4D97-AF65-F5344CB8AC3E}">
        <p14:creationId xmlns:p14="http://schemas.microsoft.com/office/powerpoint/2010/main" val="287710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3966" y="1149531"/>
            <a:ext cx="62832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Emerald you need to know your: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2x, 5x and 10x tables. 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have a sheet to complete.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30" y="172286"/>
            <a:ext cx="5295238" cy="6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80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3966" y="1149531"/>
            <a:ext cx="62832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Pearl you need to know your: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2x, 5x and 10x tables and division facts.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have only 5 minutes to complete the sheet.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92" y="0"/>
            <a:ext cx="5295238" cy="6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964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9376" y="821057"/>
            <a:ext cx="62832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Ruby award you need to know your: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2x, 3x, 4x, 5x and 8x tables and division facts.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have </a:t>
            </a:r>
            <a:r>
              <a:rPr lang="en-GB" sz="3600" u="sng" dirty="0">
                <a:latin typeface="Comic Sans MS" panose="030F0702030302020204" pitchFamily="66" charset="0"/>
              </a:rPr>
              <a:t>only 5 minutes </a:t>
            </a:r>
            <a:r>
              <a:rPr lang="en-GB" sz="3600" dirty="0">
                <a:latin typeface="Comic Sans MS" panose="030F0702030302020204" pitchFamily="66" charset="0"/>
              </a:rPr>
              <a:t>to complete the sheet. 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1275" y="39688"/>
            <a:ext cx="5211763" cy="6607175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Ruby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9" name="Picture 3" descr="ruby-one-h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2163763"/>
            <a:ext cx="5013325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5424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21721" y="803700"/>
            <a:ext cx="628323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Sapphire award you need to know your: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2x, 3x, 4x, 5x, 6x, 7x, 8x, 11x tables and the division facts.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have </a:t>
            </a:r>
            <a:r>
              <a:rPr lang="en-GB" sz="3600" u="sng" dirty="0">
                <a:latin typeface="Comic Sans MS" panose="030F0702030302020204" pitchFamily="66" charset="0"/>
              </a:rPr>
              <a:t>only 6 minutes </a:t>
            </a:r>
            <a:r>
              <a:rPr lang="en-GB" sz="3600" dirty="0">
                <a:latin typeface="Comic Sans MS" panose="030F0702030302020204" pitchFamily="66" charset="0"/>
              </a:rPr>
              <a:t>to complete the sheet.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44" y="86143"/>
            <a:ext cx="5295238" cy="6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914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12844" y="889843"/>
            <a:ext cx="628323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Bronze award you need to know: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ALL times tables up to 12x, division facts, square numbers and square roots.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have </a:t>
            </a:r>
            <a:r>
              <a:rPr lang="en-GB" sz="3600" u="sng" dirty="0">
                <a:latin typeface="Comic Sans MS" panose="030F0702030302020204" pitchFamily="66" charset="0"/>
              </a:rPr>
              <a:t>only 8 minutes </a:t>
            </a:r>
            <a:r>
              <a:rPr lang="en-GB" sz="3600" dirty="0">
                <a:latin typeface="Comic Sans MS" panose="030F0702030302020204" pitchFamily="66" charset="0"/>
              </a:rPr>
              <a:t>to complete the sheet.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89" y="172286"/>
            <a:ext cx="5295238" cy="6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666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32945" y="889843"/>
            <a:ext cx="628323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Silver award you need to know: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ALL times tables up to 12x table, division facts, square numbers and square roots.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have </a:t>
            </a:r>
            <a:r>
              <a:rPr lang="en-GB" sz="3600" u="sng" dirty="0">
                <a:latin typeface="Comic Sans MS" panose="030F0702030302020204" pitchFamily="66" charset="0"/>
              </a:rPr>
              <a:t>only 7 minutes </a:t>
            </a:r>
            <a:r>
              <a:rPr lang="en-GB" sz="3600" dirty="0">
                <a:latin typeface="Comic Sans MS" panose="030F0702030302020204" pitchFamily="66" charset="0"/>
              </a:rPr>
              <a:t>to complete the sheet.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41" y="172286"/>
            <a:ext cx="5295238" cy="6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95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9165" y="789225"/>
            <a:ext cx="628323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To achieve Gold award you need to know: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 ALL times tables up to 12x table, division facts, square numbers and square roots.</a:t>
            </a: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You will complete this verbally for 2 minutes.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15" y="172286"/>
            <a:ext cx="5295238" cy="6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232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3CF108-24FF-1794-30C3-2CD81C212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583" y="812538"/>
            <a:ext cx="4112790" cy="518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CA39A0-66D6-B25D-F8C9-9B4E29EED58D}"/>
              </a:ext>
            </a:extLst>
          </p:cNvPr>
          <p:cNvSpPr txBox="1"/>
          <p:nvPr/>
        </p:nvSpPr>
        <p:spPr>
          <a:xfrm>
            <a:off x="5609165" y="789225"/>
            <a:ext cx="6283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2C3F62-35EF-F282-0291-C3048B2A8431}"/>
              </a:ext>
            </a:extLst>
          </p:cNvPr>
          <p:cNvSpPr txBox="1"/>
          <p:nvPr/>
        </p:nvSpPr>
        <p:spPr>
          <a:xfrm>
            <a:off x="5232141" y="889843"/>
            <a:ext cx="609755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 achieve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Quartz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award you need to know: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ALL times tables up to 12x table, division facts, square numbers and square roots.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You will complete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116 questions in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6 minutes.</a:t>
            </a:r>
          </a:p>
        </p:txBody>
      </p:sp>
    </p:spTree>
    <p:extLst>
      <p:ext uri="{BB962C8B-B14F-4D97-AF65-F5344CB8AC3E}">
        <p14:creationId xmlns:p14="http://schemas.microsoft.com/office/powerpoint/2010/main" val="3911688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ACA39A0-66D6-B25D-F8C9-9B4E29EED58D}"/>
              </a:ext>
            </a:extLst>
          </p:cNvPr>
          <p:cNvSpPr txBox="1"/>
          <p:nvPr/>
        </p:nvSpPr>
        <p:spPr>
          <a:xfrm>
            <a:off x="5609165" y="789225"/>
            <a:ext cx="6283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2C3F62-35EF-F282-0291-C3048B2A8431}"/>
              </a:ext>
            </a:extLst>
          </p:cNvPr>
          <p:cNvSpPr txBox="1"/>
          <p:nvPr/>
        </p:nvSpPr>
        <p:spPr>
          <a:xfrm>
            <a:off x="5232141" y="889843"/>
            <a:ext cx="609755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 achieve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Quartz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award you need to know: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ALL times tables up to 12x table, division facts, square numbers and square roots.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You will complete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171 questions in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7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minutes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C4282E-1A72-2793-5BB9-CEDE4ABA5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086" y="1089216"/>
            <a:ext cx="4403049" cy="467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535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FA580B-0F51-BA0D-349D-4A4A17D507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576" y="743023"/>
            <a:ext cx="4673049" cy="51072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EA6272-6C6C-7487-D21D-964A3579BCB9}"/>
              </a:ext>
            </a:extLst>
          </p:cNvPr>
          <p:cNvSpPr txBox="1"/>
          <p:nvPr/>
        </p:nvSpPr>
        <p:spPr>
          <a:xfrm>
            <a:off x="5232141" y="889843"/>
            <a:ext cx="609755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 achieve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Quartz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award you need to know: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ALL times tables up to 12x table, division facts, square numbers and square roots.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</a:b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You will complete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171 questions in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7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minutes.</a:t>
            </a:r>
          </a:p>
        </p:txBody>
      </p:sp>
    </p:spTree>
    <p:extLst>
      <p:ext uri="{BB962C8B-B14F-4D97-AF65-F5344CB8AC3E}">
        <p14:creationId xmlns:p14="http://schemas.microsoft.com/office/powerpoint/2010/main" val="3449713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705BBB-78E8-2AFE-E7D6-036550A611DD}"/>
              </a:ext>
            </a:extLst>
          </p:cNvPr>
          <p:cNvSpPr txBox="1"/>
          <p:nvPr/>
        </p:nvSpPr>
        <p:spPr>
          <a:xfrm>
            <a:off x="923731" y="410547"/>
            <a:ext cx="10431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You will complete the sheets from your gem twice per week.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EBC7BF-DDD2-2904-E927-0425F137AC0C}"/>
              </a:ext>
            </a:extLst>
          </p:cNvPr>
          <p:cNvSpPr txBox="1"/>
          <p:nvPr/>
        </p:nvSpPr>
        <p:spPr>
          <a:xfrm>
            <a:off x="1203649" y="2416629"/>
            <a:ext cx="9293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think of any other ways that you can practise your times tables in order to  move up a gem?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D7EE92-F1AE-DA84-E1C3-AF8ACA562F7B}"/>
              </a:ext>
            </a:extLst>
          </p:cNvPr>
          <p:cNvSpPr txBox="1"/>
          <p:nvPr/>
        </p:nvSpPr>
        <p:spPr>
          <a:xfrm>
            <a:off x="2752531" y="3638939"/>
            <a:ext cx="5775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Here are some suggested and free ways: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6C41FE-8DBD-177B-BCA0-13E3B057E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265" y="4276474"/>
            <a:ext cx="2491273" cy="22914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E38B18-56BB-6516-6607-F999305C0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6306" y="4276474"/>
            <a:ext cx="2491273" cy="215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46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2B603C-BDF2-400E-95A2-DA0661686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680" y="138894"/>
            <a:ext cx="4321006" cy="658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1054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3455</TotalTime>
  <Words>443</Words>
  <Application>Microsoft Office PowerPoint</Application>
  <PresentationFormat>Widescreen</PresentationFormat>
  <Paragraphs>59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Impact</vt:lpstr>
      <vt:lpstr>Kristen ITC</vt:lpstr>
      <vt:lpstr>SF Fedora Shadow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Mint Support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Elizabeth Brook</dc:creator>
  <cp:lastModifiedBy>Gemma Young</cp:lastModifiedBy>
  <cp:revision>23</cp:revision>
  <dcterms:created xsi:type="dcterms:W3CDTF">2016-09-21T07:20:58Z</dcterms:created>
  <dcterms:modified xsi:type="dcterms:W3CDTF">2025-10-08T13:24:32Z</dcterms:modified>
</cp:coreProperties>
</file>