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  <p:sldMasterId id="2147483668" r:id="rId6"/>
  </p:sldMasterIdLst>
  <p:sldIdLst>
    <p:sldId id="256" r:id="rId7"/>
    <p:sldId id="257" r:id="rId8"/>
    <p:sldId id="258" r:id="rId9"/>
  </p:sldIdLst>
  <p:sldSz cx="15125700" cy="10693400"/>
  <p:notesSz cx="151257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D65DB7-4E62-417D-B6EA-C66742A6FBE4}" v="3" dt="2026-02-17T13:19:31.84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6"/>
  </p:normalViewPr>
  <p:slideViewPr>
    <p:cSldViewPr>
      <p:cViewPr varScale="1">
        <p:scale>
          <a:sx n="68" d="100"/>
          <a:sy n="68" d="100"/>
        </p:scale>
        <p:origin x="157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indmarch, Jane" userId="d4e8e057-113e-4465-bde5-98a82cab64e7" providerId="ADAL" clId="{2DB8EFBE-11E8-470D-A91B-022DFF5283BD}"/>
    <pc:docChg chg="modSld">
      <pc:chgData name="Hindmarch, Jane" userId="d4e8e057-113e-4465-bde5-98a82cab64e7" providerId="ADAL" clId="{2DB8EFBE-11E8-470D-A91B-022DFF5283BD}" dt="2026-02-17T13:30:57.918" v="32" actId="14100"/>
      <pc:docMkLst>
        <pc:docMk/>
      </pc:docMkLst>
      <pc:sldChg chg="addSp modSp mod">
        <pc:chgData name="Hindmarch, Jane" userId="d4e8e057-113e-4465-bde5-98a82cab64e7" providerId="ADAL" clId="{2DB8EFBE-11E8-470D-A91B-022DFF5283BD}" dt="2026-02-17T13:30:46.785" v="30" actId="14100"/>
        <pc:sldMkLst>
          <pc:docMk/>
          <pc:sldMk cId="0" sldId="256"/>
        </pc:sldMkLst>
        <pc:graphicFrameChg chg="modGraphic">
          <ac:chgData name="Hindmarch, Jane" userId="d4e8e057-113e-4465-bde5-98a82cab64e7" providerId="ADAL" clId="{2DB8EFBE-11E8-470D-A91B-022DFF5283BD}" dt="2026-02-17T13:17:48.099" v="12" actId="20577"/>
          <ac:graphicFrameMkLst>
            <pc:docMk/>
            <pc:sldMk cId="0" sldId="256"/>
            <ac:graphicFrameMk id="22" creationId="{00000000-0000-0000-0000-000000000000}"/>
          </ac:graphicFrameMkLst>
        </pc:graphicFrameChg>
        <pc:picChg chg="mod">
          <ac:chgData name="Hindmarch, Jane" userId="d4e8e057-113e-4465-bde5-98a82cab64e7" providerId="ADAL" clId="{2DB8EFBE-11E8-470D-A91B-022DFF5283BD}" dt="2026-02-17T13:30:46.785" v="30" actId="14100"/>
          <ac:picMkLst>
            <pc:docMk/>
            <pc:sldMk cId="0" sldId="256"/>
            <ac:picMk id="15" creationId="{66BFC4A2-6A72-B2C7-FB80-217C90A0D8B3}"/>
          </ac:picMkLst>
        </pc:picChg>
        <pc:picChg chg="add mod">
          <ac:chgData name="Hindmarch, Jane" userId="d4e8e057-113e-4465-bde5-98a82cab64e7" providerId="ADAL" clId="{2DB8EFBE-11E8-470D-A91B-022DFF5283BD}" dt="2026-02-17T13:18:56.636" v="25" actId="1076"/>
          <ac:picMkLst>
            <pc:docMk/>
            <pc:sldMk cId="0" sldId="256"/>
            <ac:picMk id="16" creationId="{FB133D83-DC08-94C8-C2B9-5B3FA01E8287}"/>
          </ac:picMkLst>
        </pc:picChg>
      </pc:sldChg>
      <pc:sldChg chg="addSp modSp mod">
        <pc:chgData name="Hindmarch, Jane" userId="d4e8e057-113e-4465-bde5-98a82cab64e7" providerId="ADAL" clId="{2DB8EFBE-11E8-470D-A91B-022DFF5283BD}" dt="2026-02-17T13:30:57.918" v="32" actId="14100"/>
        <pc:sldMkLst>
          <pc:docMk/>
          <pc:sldMk cId="0" sldId="257"/>
        </pc:sldMkLst>
        <pc:picChg chg="mod">
          <ac:chgData name="Hindmarch, Jane" userId="d4e8e057-113e-4465-bde5-98a82cab64e7" providerId="ADAL" clId="{2DB8EFBE-11E8-470D-A91B-022DFF5283BD}" dt="2026-02-17T13:30:57.918" v="32" actId="14100"/>
          <ac:picMkLst>
            <pc:docMk/>
            <pc:sldMk cId="0" sldId="257"/>
            <ac:picMk id="7" creationId="{D6E16DCF-2142-FCAC-DBD1-6B64F025853A}"/>
          </ac:picMkLst>
        </pc:picChg>
        <pc:picChg chg="add mod">
          <ac:chgData name="Hindmarch, Jane" userId="d4e8e057-113e-4465-bde5-98a82cab64e7" providerId="ADAL" clId="{2DB8EFBE-11E8-470D-A91B-022DFF5283BD}" dt="2026-02-17T13:19:19.607" v="27" actId="1076"/>
          <ac:picMkLst>
            <pc:docMk/>
            <pc:sldMk cId="0" sldId="257"/>
            <ac:picMk id="8" creationId="{B6F8C218-2FDF-F1C1-ABE7-63C59E8DC867}"/>
          </ac:picMkLst>
        </pc:picChg>
      </pc:sldChg>
      <pc:sldChg chg="addSp modSp mod">
        <pc:chgData name="Hindmarch, Jane" userId="d4e8e057-113e-4465-bde5-98a82cab64e7" providerId="ADAL" clId="{2DB8EFBE-11E8-470D-A91B-022DFF5283BD}" dt="2026-02-17T13:19:36.793" v="29" actId="1076"/>
        <pc:sldMkLst>
          <pc:docMk/>
          <pc:sldMk cId="0" sldId="258"/>
        </pc:sldMkLst>
        <pc:graphicFrameChg chg="modGraphic">
          <ac:chgData name="Hindmarch, Jane" userId="d4e8e057-113e-4465-bde5-98a82cab64e7" providerId="ADAL" clId="{2DB8EFBE-11E8-470D-A91B-022DFF5283BD}" dt="2026-02-17T13:18:04.245" v="23" actId="20577"/>
          <ac:graphicFrameMkLst>
            <pc:docMk/>
            <pc:sldMk cId="0" sldId="258"/>
            <ac:graphicFrameMk id="16" creationId="{00000000-0000-0000-0000-000000000000}"/>
          </ac:graphicFrameMkLst>
        </pc:graphicFrameChg>
        <pc:picChg chg="add mod">
          <ac:chgData name="Hindmarch, Jane" userId="d4e8e057-113e-4465-bde5-98a82cab64e7" providerId="ADAL" clId="{2DB8EFBE-11E8-470D-A91B-022DFF5283BD}" dt="2026-02-17T13:19:36.793" v="29" actId="1076"/>
          <ac:picMkLst>
            <pc:docMk/>
            <pc:sldMk cId="0" sldId="258"/>
            <ac:picMk id="14" creationId="{E670BE0C-64C3-DF45-B375-4A1BD7FCF06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0227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3108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artoon character on a farm&#10;&#10;AI-generated content may be incorrect.">
            <a:extLst>
              <a:ext uri="{FF2B5EF4-FFF2-40B4-BE49-F238E27FC236}">
                <a16:creationId xmlns:a16="http://schemas.microsoft.com/office/drawing/2014/main" id="{2D3635E9-0674-456E-7CAD-918966AC59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" y="0"/>
            <a:ext cx="15122609" cy="106955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3635E9-0674-456E-7CAD-918966AC59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1" y="0"/>
            <a:ext cx="15122607" cy="1069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32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3635E9-0674-456E-7CAD-918966AC59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1" y="0"/>
            <a:ext cx="15122607" cy="1069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008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27.png"/><Relationship Id="rId18" Type="http://schemas.openxmlformats.org/officeDocument/2006/relationships/image" Target="../media/image19.png"/><Relationship Id="rId26" Type="http://schemas.openxmlformats.org/officeDocument/2006/relationships/image" Target="../media/image38.png"/><Relationship Id="rId3" Type="http://schemas.openxmlformats.org/officeDocument/2006/relationships/image" Target="../media/image5.png"/><Relationship Id="rId21" Type="http://schemas.openxmlformats.org/officeDocument/2006/relationships/image" Target="../media/image37.png"/><Relationship Id="rId7" Type="http://schemas.openxmlformats.org/officeDocument/2006/relationships/image" Target="../media/image32.png"/><Relationship Id="rId12" Type="http://schemas.openxmlformats.org/officeDocument/2006/relationships/image" Target="../media/image18.png"/><Relationship Id="rId17" Type="http://schemas.openxmlformats.org/officeDocument/2006/relationships/image" Target="../media/image35.png"/><Relationship Id="rId25" Type="http://schemas.openxmlformats.org/officeDocument/2006/relationships/image" Target="../media/image29.png"/><Relationship Id="rId2" Type="http://schemas.openxmlformats.org/officeDocument/2006/relationships/image" Target="../media/image7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14.png"/><Relationship Id="rId24" Type="http://schemas.openxmlformats.org/officeDocument/2006/relationships/image" Target="../media/image28.png"/><Relationship Id="rId5" Type="http://schemas.openxmlformats.org/officeDocument/2006/relationships/image" Target="../media/image4.pn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10" Type="http://schemas.openxmlformats.org/officeDocument/2006/relationships/image" Target="../media/image34.png"/><Relationship Id="rId19" Type="http://schemas.openxmlformats.org/officeDocument/2006/relationships/image" Target="../media/image36.png"/><Relationship Id="rId4" Type="http://schemas.openxmlformats.org/officeDocument/2006/relationships/image" Target="../media/image6.png"/><Relationship Id="rId9" Type="http://schemas.openxmlformats.org/officeDocument/2006/relationships/image" Target="../media/image13.png"/><Relationship Id="rId14" Type="http://schemas.openxmlformats.org/officeDocument/2006/relationships/image" Target="../media/image15.png"/><Relationship Id="rId22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18" Type="http://schemas.openxmlformats.org/officeDocument/2006/relationships/image" Target="../media/image47.png"/><Relationship Id="rId26" Type="http://schemas.openxmlformats.org/officeDocument/2006/relationships/image" Target="../media/image24.png"/><Relationship Id="rId3" Type="http://schemas.openxmlformats.org/officeDocument/2006/relationships/image" Target="../media/image40.png"/><Relationship Id="rId21" Type="http://schemas.openxmlformats.org/officeDocument/2006/relationships/image" Target="../media/image7.png"/><Relationship Id="rId7" Type="http://schemas.openxmlformats.org/officeDocument/2006/relationships/image" Target="../media/image41.png"/><Relationship Id="rId12" Type="http://schemas.openxmlformats.org/officeDocument/2006/relationships/image" Target="../media/image25.png"/><Relationship Id="rId17" Type="http://schemas.openxmlformats.org/officeDocument/2006/relationships/image" Target="../media/image46.png"/><Relationship Id="rId25" Type="http://schemas.openxmlformats.org/officeDocument/2006/relationships/image" Target="../media/image52.png"/><Relationship Id="rId2" Type="http://schemas.openxmlformats.org/officeDocument/2006/relationships/image" Target="../media/image39.png"/><Relationship Id="rId16" Type="http://schemas.openxmlformats.org/officeDocument/2006/relationships/image" Target="../media/image45.png"/><Relationship Id="rId20" Type="http://schemas.openxmlformats.org/officeDocument/2006/relationships/image" Target="../media/image49.png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43.png"/><Relationship Id="rId24" Type="http://schemas.openxmlformats.org/officeDocument/2006/relationships/image" Target="../media/image51.png"/><Relationship Id="rId5" Type="http://schemas.openxmlformats.org/officeDocument/2006/relationships/image" Target="../media/image4.png"/><Relationship Id="rId15" Type="http://schemas.openxmlformats.org/officeDocument/2006/relationships/image" Target="../media/image34.png"/><Relationship Id="rId23" Type="http://schemas.openxmlformats.org/officeDocument/2006/relationships/image" Target="../media/image26.png"/><Relationship Id="rId28" Type="http://schemas.openxmlformats.org/officeDocument/2006/relationships/image" Target="../media/image53.png"/><Relationship Id="rId10" Type="http://schemas.openxmlformats.org/officeDocument/2006/relationships/image" Target="../media/image10.png"/><Relationship Id="rId19" Type="http://schemas.openxmlformats.org/officeDocument/2006/relationships/image" Target="../media/image48.png"/><Relationship Id="rId4" Type="http://schemas.openxmlformats.org/officeDocument/2006/relationships/image" Target="../media/image6.png"/><Relationship Id="rId9" Type="http://schemas.openxmlformats.org/officeDocument/2006/relationships/image" Target="../media/image42.png"/><Relationship Id="rId14" Type="http://schemas.openxmlformats.org/officeDocument/2006/relationships/image" Target="../media/image44.png"/><Relationship Id="rId22" Type="http://schemas.openxmlformats.org/officeDocument/2006/relationships/image" Target="../media/image50.png"/><Relationship Id="rId27" Type="http://schemas.openxmlformats.org/officeDocument/2006/relationships/image" Target="../media/image28.png"/><Relationship Id="rId30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143511"/>
              </p:ext>
            </p:extLst>
          </p:nvPr>
        </p:nvGraphicFramePr>
        <p:xfrm>
          <a:off x="671093" y="2628277"/>
          <a:ext cx="13795375" cy="514794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66190">
                <a:tc>
                  <a:txBody>
                    <a:bodyPr/>
                    <a:lstStyle/>
                    <a:p>
                      <a:pPr marL="542290" marR="52832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Rainbow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97815" marR="283845" indent="-635" algn="ctr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fry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that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is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good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for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you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planet.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368300" marR="35433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Plant-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Power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Hot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Dog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51815" marR="537845" algn="ctr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hot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dog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oven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48895" indent="6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Planet-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Friendly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Savoury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Mince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Yorkshire Pudding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1385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mince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440055" marR="42672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Garden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43815" marR="29845" algn="ctr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Cheese,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tomato,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lentil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infused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356235" marR="342265" indent="24574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Nuggets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68960" marR="478790" indent="-76200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dippers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9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93370">
                        <a:lnSpc>
                          <a:spcPts val="1355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Yorkshire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pudding.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1340">
                <a:tc>
                  <a:txBody>
                    <a:bodyPr/>
                    <a:lstStyle/>
                    <a:p>
                      <a:pPr marL="350520" marR="337185" indent="275590">
                        <a:lnSpc>
                          <a:spcPts val="2000"/>
                        </a:lnSpc>
                        <a:spcBef>
                          <a:spcPts val="325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Hand-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Stretched Margherita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46430" marR="631825" indent="117475">
                        <a:lnSpc>
                          <a:spcPts val="2000"/>
                        </a:lnSpc>
                        <a:spcBef>
                          <a:spcPts val="32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Hot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Dog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380365" marR="66675" indent="-299720" algn="ctr">
                        <a:lnSpc>
                          <a:spcPts val="2000"/>
                        </a:lnSpc>
                        <a:spcBef>
                          <a:spcPts val="32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52145" marR="552450" indent="-86360">
                        <a:lnSpc>
                          <a:spcPts val="2000"/>
                        </a:lnSpc>
                        <a:spcBef>
                          <a:spcPts val="32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Chinese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578485" marR="504825" indent="-6032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Battered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9169">
                <a:tc>
                  <a:txBody>
                    <a:bodyPr/>
                    <a:lstStyle/>
                    <a:p>
                      <a:pPr marL="278130">
                        <a:lnSpc>
                          <a:spcPts val="200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Herb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457834" marR="438150" indent="-6350">
                        <a:lnSpc>
                          <a:spcPts val="2000"/>
                        </a:lnSpc>
                        <a:spcBef>
                          <a:spcPts val="60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Potatoes,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Yorkshire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Pudding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762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ts val="1285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Honey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soy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served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ts val="142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1034415" marR="858519" indent="-16256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42644" marR="720090" indent="-10858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Mixed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Coleslaw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42010" marR="828040" indent="18605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</a:t>
                      </a:r>
                      <a:r>
                        <a:rPr sz="1700" spc="5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Cabbage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96619" marR="858519" indent="-247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86435" marR="419734" indent="-252729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Peas,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Mushy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884555" marR="870585" indent="181610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Vanilla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Ice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Cream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62305" marR="646430" indent="29337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Vanilla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Peach</a:t>
                      </a:r>
                      <a:r>
                        <a:rPr sz="1700" spc="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Sponge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48360" marR="834390" indent="4762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 Shortbread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782320" marR="347980" indent="-42037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Pear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Berry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Sponge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Custard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1004569" marR="99060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Custard Biscuit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3" name="object 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81044" y="3786103"/>
            <a:ext cx="233199" cy="23481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74353" y="3774440"/>
            <a:ext cx="224604" cy="245275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58974" y="3793445"/>
            <a:ext cx="227482" cy="227469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96021" y="3608648"/>
            <a:ext cx="233033" cy="234453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12338" y="4116303"/>
            <a:ext cx="233199" cy="234810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605646" y="4104640"/>
            <a:ext cx="224604" cy="245275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071117" y="3608303"/>
            <a:ext cx="233199" cy="234810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364427" y="3596640"/>
            <a:ext cx="224604" cy="245275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2972357" y="3572649"/>
            <a:ext cx="233033" cy="234453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67142" y="5276885"/>
            <a:ext cx="233199" cy="234810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699241" y="5031125"/>
            <a:ext cx="226567" cy="226568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458020" y="5539125"/>
            <a:ext cx="226568" cy="226568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216800" y="5386725"/>
            <a:ext cx="226568" cy="226568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941484" y="6552789"/>
            <a:ext cx="224604" cy="24528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700263" y="6552789"/>
            <a:ext cx="224604" cy="24528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459041" y="6552789"/>
            <a:ext cx="224604" cy="245287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0247814" y="6552789"/>
            <a:ext cx="224604" cy="245287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2976599" y="6552789"/>
            <a:ext cx="224605" cy="24528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700263" y="7425314"/>
            <a:ext cx="224604" cy="245275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454800" y="7471393"/>
            <a:ext cx="233033" cy="234453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0217820" y="7425314"/>
            <a:ext cx="224604" cy="245275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2972356" y="7471393"/>
            <a:ext cx="233033" cy="234453"/>
          </a:xfrm>
          <a:prstGeom prst="rect">
            <a:avLst/>
          </a:prstGeom>
        </p:spPr>
      </p:pic>
      <p:graphicFrame>
        <p:nvGraphicFramePr>
          <p:cNvPr id="45" name="object 45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EA55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6" name="object 46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pic>
        <p:nvPicPr>
          <p:cNvPr id="2" name="object 38">
            <a:extLst>
              <a:ext uri="{FF2B5EF4-FFF2-40B4-BE49-F238E27FC236}">
                <a16:creationId xmlns:a16="http://schemas.microsoft.com/office/drawing/2014/main" id="{564C465A-836B-64B5-F7D2-65FFCF56A690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470464" y="3455422"/>
            <a:ext cx="233033" cy="234453"/>
          </a:xfrm>
          <a:prstGeom prst="rect">
            <a:avLst/>
          </a:prstGeom>
        </p:spPr>
      </p:pic>
      <p:pic>
        <p:nvPicPr>
          <p:cNvPr id="3" name="object 28">
            <a:extLst>
              <a:ext uri="{FF2B5EF4-FFF2-40B4-BE49-F238E27FC236}">
                <a16:creationId xmlns:a16="http://schemas.microsoft.com/office/drawing/2014/main" id="{96F62BA6-FFA2-CC43-75DA-669CFD875CED}"/>
              </a:ext>
            </a:extLst>
          </p:cNvPr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5476861" y="3867315"/>
            <a:ext cx="233199" cy="234810"/>
          </a:xfrm>
          <a:prstGeom prst="rect">
            <a:avLst/>
          </a:prstGeom>
        </p:spPr>
      </p:pic>
      <p:pic>
        <p:nvPicPr>
          <p:cNvPr id="4" name="object 40">
            <a:extLst>
              <a:ext uri="{FF2B5EF4-FFF2-40B4-BE49-F238E27FC236}">
                <a16:creationId xmlns:a16="http://schemas.microsoft.com/office/drawing/2014/main" id="{ED1B1483-4D6B-5408-A619-701358B0B643}"/>
              </a:ext>
            </a:extLst>
          </p:cNvPr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5485456" y="4249932"/>
            <a:ext cx="224604" cy="245287"/>
          </a:xfrm>
          <a:prstGeom prst="rect">
            <a:avLst/>
          </a:prstGeom>
        </p:spPr>
      </p:pic>
      <p:pic>
        <p:nvPicPr>
          <p:cNvPr id="5" name="object 46">
            <a:extLst>
              <a:ext uri="{FF2B5EF4-FFF2-40B4-BE49-F238E27FC236}">
                <a16:creationId xmlns:a16="http://schemas.microsoft.com/office/drawing/2014/main" id="{407ED1F4-9D96-2639-3E33-87068F074774}"/>
              </a:ext>
            </a:extLst>
          </p:cNvPr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5485456" y="4643026"/>
            <a:ext cx="233225" cy="226394"/>
          </a:xfrm>
          <a:prstGeom prst="rect">
            <a:avLst/>
          </a:prstGeom>
        </p:spPr>
      </p:pic>
      <p:pic>
        <p:nvPicPr>
          <p:cNvPr id="6" name="object 25">
            <a:extLst>
              <a:ext uri="{FF2B5EF4-FFF2-40B4-BE49-F238E27FC236}">
                <a16:creationId xmlns:a16="http://schemas.microsoft.com/office/drawing/2014/main" id="{3A5A5CA1-28BE-0FD2-CEEB-8868BEF72239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88456" y="5043825"/>
            <a:ext cx="227482" cy="227469"/>
          </a:xfrm>
          <a:prstGeom prst="rect">
            <a:avLst/>
          </a:prstGeom>
        </p:spPr>
      </p:pic>
      <p:pic>
        <p:nvPicPr>
          <p:cNvPr id="7" name="object 35">
            <a:extLst>
              <a:ext uri="{FF2B5EF4-FFF2-40B4-BE49-F238E27FC236}">
                <a16:creationId xmlns:a16="http://schemas.microsoft.com/office/drawing/2014/main" id="{5FE8C2AC-3A89-E31D-6015-1248578AE47D}"/>
              </a:ext>
            </a:extLst>
          </p:cNvPr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5483492" y="5445699"/>
            <a:ext cx="226568" cy="2265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35617E-534D-0B6C-908C-D432FE6062C6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823476" y="8772688"/>
            <a:ext cx="805574" cy="30781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8FACD36-ADB0-DFBF-169E-A0D25F6BB342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596393" y="8752552"/>
            <a:ext cx="948771" cy="2668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AFA552B-3D00-4114-84F9-96CE04C9D145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8545164" y="8772688"/>
            <a:ext cx="541686" cy="246706"/>
          </a:xfrm>
          <a:prstGeom prst="rect">
            <a:avLst/>
          </a:prstGeom>
        </p:spPr>
      </p:pic>
      <p:pic>
        <p:nvPicPr>
          <p:cNvPr id="15" name="Picture 14" descr="A yellow background with black text&#10;&#10;AI-generated content may be incorrect.">
            <a:extLst>
              <a:ext uri="{FF2B5EF4-FFF2-40B4-BE49-F238E27FC236}">
                <a16:creationId xmlns:a16="http://schemas.microsoft.com/office/drawing/2014/main" id="{66BFC4A2-6A72-B2C7-FB80-217C90A0D8B3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591050" y="8752552"/>
            <a:ext cx="4150129" cy="50167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B133D83-DC08-94C8-C2B9-5B3FA01E828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9620250" y="77920"/>
            <a:ext cx="3005588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671093" y="2628277"/>
          <a:ext cx="13795375" cy="4767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12190">
                <a:tc>
                  <a:txBody>
                    <a:bodyPr/>
                    <a:lstStyle/>
                    <a:p>
                      <a:pPr marL="536575" marR="52260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Tangy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Chilli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Fajita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86715" marR="373380" algn="ctr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chilli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fajita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370205" marR="3562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Happy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Bite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Burger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Paprika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51460" marR="237490" algn="ctr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burger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paprika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380365" marR="366395" indent="6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Puff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Power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ts val="1385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puff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386080" marR="37211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Chef’s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Special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 Bolognese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ts val="1385"/>
                        </a:lnSpc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bolognese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320040" marR="306705" algn="ctr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Sunny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Garden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Frittata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56870" marR="342900" algn="ctr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Cheese,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red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onion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frittata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9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286385">
                        <a:lnSpc>
                          <a:spcPts val="1355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gravy.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289560">
                        <a:lnSpc>
                          <a:spcPts val="1355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infused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0865">
                <a:tc>
                  <a:txBody>
                    <a:bodyPr/>
                    <a:lstStyle/>
                    <a:p>
                      <a:pPr marL="393700" marR="384175" indent="260350">
                        <a:lnSpc>
                          <a:spcPts val="2000"/>
                        </a:lnSpc>
                        <a:spcBef>
                          <a:spcPts val="395"/>
                        </a:spcBef>
                      </a:pP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Hand-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Stretched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92455" marR="570230" indent="-8255">
                        <a:lnSpc>
                          <a:spcPts val="2000"/>
                        </a:lnSpc>
                        <a:spcBef>
                          <a:spcPts val="39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Beef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Burger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Paprika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601980" marR="444500" indent="-144145">
                        <a:lnSpc>
                          <a:spcPts val="2000"/>
                        </a:lnSpc>
                        <a:spcBef>
                          <a:spcPts val="39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24180" marR="410209" indent="105410">
                        <a:lnSpc>
                          <a:spcPts val="2000"/>
                        </a:lnSpc>
                        <a:spcBef>
                          <a:spcPts val="39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Cheesy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Beef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Melt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77850" marR="552450" indent="-1206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3280">
                <a:tc>
                  <a:txBody>
                    <a:bodyPr/>
                    <a:lstStyle/>
                    <a:p>
                      <a:pPr marL="453390">
                        <a:lnSpc>
                          <a:spcPts val="1930"/>
                        </a:lnSpc>
                      </a:pP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Salad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52120">
                        <a:lnSpc>
                          <a:spcPts val="191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Potatoes,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Yorkshire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66420">
                        <a:lnSpc>
                          <a:spcPts val="202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Pudding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708660" marR="398145" indent="-296545">
                        <a:lnSpc>
                          <a:spcPts val="1400"/>
                        </a:lnSpc>
                        <a:spcBef>
                          <a:spcPts val="7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Beef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Sloppy Joe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Melt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889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842010" marR="828675" indent="298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Coleslaw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788670" marR="774065" indent="2457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Mixed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Salad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848360" marR="834390" indent="7810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Cauliflower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229870" marR="215900" indent="2413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Mediterranean Veggies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686435" marR="419734" indent="-252729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Peas,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Mushy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860425" marR="846455" algn="ctr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Strawberry Frozen Yoghurt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648335" marR="632460" indent="635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Apple</a:t>
                      </a:r>
                      <a:r>
                        <a:rPr sz="1700" spc="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Crumble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Ice</a:t>
                      </a:r>
                      <a:r>
                        <a:rPr sz="1700" spc="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Cream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88315" marR="450850" indent="-247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Raisin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Oat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Dream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Cookie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83234" marR="193040" indent="-27495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Pineapple</a:t>
                      </a:r>
                      <a:r>
                        <a:rPr sz="1700" spc="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Upside</a:t>
                      </a:r>
                      <a:r>
                        <a:rPr sz="1700" spc="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Down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Cake</a:t>
                      </a:r>
                      <a:r>
                        <a:rPr sz="1700" spc="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Custard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992505" marR="882650" indent="-9652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 Brownie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2" name="object 3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55462" y="3608648"/>
            <a:ext cx="233033" cy="234453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44361" y="3596640"/>
            <a:ext cx="224604" cy="245275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24665" y="3615645"/>
            <a:ext cx="227482" cy="227469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25922" y="3608303"/>
            <a:ext cx="233199" cy="234810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454708" y="3862303"/>
            <a:ext cx="233199" cy="234810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927480" y="3862648"/>
            <a:ext cx="233033" cy="234453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220697" y="3850640"/>
            <a:ext cx="224604" cy="245275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505319" y="3869645"/>
            <a:ext cx="227482" cy="227469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972265" y="3572304"/>
            <a:ext cx="233199" cy="234810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966063" y="5022885"/>
            <a:ext cx="233199" cy="234810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699241" y="4777125"/>
            <a:ext cx="226567" cy="226568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458020" y="5285125"/>
            <a:ext cx="226568" cy="226568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932144" y="5158125"/>
            <a:ext cx="226568" cy="226568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214491" y="5138209"/>
            <a:ext cx="224604" cy="245287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494795" y="5158305"/>
            <a:ext cx="233225" cy="226394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941484" y="6171789"/>
            <a:ext cx="224604" cy="245287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700263" y="6171789"/>
            <a:ext cx="224604" cy="245287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459041" y="6171789"/>
            <a:ext cx="224604" cy="245287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217822" y="6171789"/>
            <a:ext cx="224604" cy="245287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2976599" y="6171789"/>
            <a:ext cx="224605" cy="245287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700263" y="7044301"/>
            <a:ext cx="224604" cy="245287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7454800" y="7090393"/>
            <a:ext cx="233033" cy="234453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0217820" y="7078370"/>
            <a:ext cx="224604" cy="24528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2972356" y="7090393"/>
            <a:ext cx="233033" cy="234453"/>
          </a:xfrm>
          <a:prstGeom prst="rect">
            <a:avLst/>
          </a:prstGeom>
        </p:spPr>
      </p:pic>
      <p:graphicFrame>
        <p:nvGraphicFramePr>
          <p:cNvPr id="56" name="object 56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F15A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7" name="object 57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C4D43F-63C6-E22D-9238-BF1BF0D3E1E0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819908" y="8746124"/>
            <a:ext cx="1269600" cy="3148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23C0F2-191F-95C5-280C-DF54D540C64B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088964" y="8770723"/>
            <a:ext cx="997886" cy="265644"/>
          </a:xfrm>
          <a:prstGeom prst="rect">
            <a:avLst/>
          </a:prstGeom>
        </p:spPr>
      </p:pic>
      <p:pic>
        <p:nvPicPr>
          <p:cNvPr id="7" name="Picture 6" descr="A yellow background with black text&#10;&#10;AI-generated content may be incorrect.">
            <a:extLst>
              <a:ext uri="{FF2B5EF4-FFF2-40B4-BE49-F238E27FC236}">
                <a16:creationId xmlns:a16="http://schemas.microsoft.com/office/drawing/2014/main" id="{D6E16DCF-2142-FCAC-DBD1-6B64F025853A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591050" y="8754497"/>
            <a:ext cx="4153349" cy="5016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F8C218-2FDF-F1C1-ABE7-63C59E8DC867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544050" y="17779"/>
            <a:ext cx="3127519" cy="127417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466294"/>
              </p:ext>
            </p:extLst>
          </p:nvPr>
        </p:nvGraphicFramePr>
        <p:xfrm>
          <a:off x="671093" y="2628277"/>
          <a:ext cx="13795375" cy="47212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94790">
                <a:tc>
                  <a:txBody>
                    <a:bodyPr/>
                    <a:lstStyle/>
                    <a:p>
                      <a:pPr marL="656590" marR="64198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Planet-Friendly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Chinese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 dirty="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Low-carbon Chinese vegetable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rice.</a:t>
                      </a: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452120" marR="44450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Bouncy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Wrap 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27660" marR="313690" algn="ctr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wrap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00380" marR="486409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Earth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452120" marR="438784" indent="3295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Scrumptious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Mac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48285">
                        <a:lnSpc>
                          <a:spcPts val="1939"/>
                        </a:lnSpc>
                      </a:pP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Focaccia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18515" marR="803910" algn="ctr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Plant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Street Tacos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10515" marR="296545" algn="ctr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taco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4145">
                <a:tc>
                  <a:txBody>
                    <a:bodyPr/>
                    <a:lstStyle/>
                    <a:p>
                      <a:pPr marL="604520" marR="595630" indent="-6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Hand-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Stretched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1905" algn="ctr">
                        <a:lnSpc>
                          <a:spcPts val="1939"/>
                        </a:lnSpc>
                      </a:pP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66420" marR="552450" indent="32385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Singapore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302260" marR="28829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Potatoes,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Yorkshire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Pudding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424180" marR="410209" indent="3155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Roll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78485" marR="563880" indent="240029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Finger,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770255" marR="756285" indent="1778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Mixed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Salad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034415" marR="1019810" indent="-6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 Medley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96619" marR="882650" indent="13208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42010" marR="828675" indent="298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Coleslaw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721995" marR="478155" indent="-23622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Peas,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Mushy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977900" marR="961390" indent="18415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Ice</a:t>
                      </a:r>
                      <a:r>
                        <a:rPr sz="1700" spc="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Lolly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662305" marR="646430" indent="22479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Fudge</a:t>
                      </a:r>
                      <a:r>
                        <a:rPr sz="1700" spc="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Sundae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48360" marR="834390" indent="20383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Lemon Shortbread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338455" marR="120014" indent="-20447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Pear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Sponge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776605" marR="762000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Orange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Jelly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Mandarins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55462" y="3430848"/>
            <a:ext cx="233033" cy="23445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44361" y="3418840"/>
            <a:ext cx="224604" cy="245275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24664" y="3437845"/>
            <a:ext cx="227482" cy="227469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55718" y="3608303"/>
            <a:ext cx="233199" cy="234810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44710" y="3596640"/>
            <a:ext cx="224604" cy="24527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73019" y="3634048"/>
            <a:ext cx="233033" cy="23445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461918" y="3622040"/>
            <a:ext cx="224604" cy="245275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742221" y="3641045"/>
            <a:ext cx="227482" cy="227469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213487" y="3481303"/>
            <a:ext cx="233199" cy="23481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832146" y="3572649"/>
            <a:ext cx="233033" cy="234453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121044" y="3560640"/>
            <a:ext cx="224604" cy="245275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966063" y="4976285"/>
            <a:ext cx="233199" cy="23481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559032" y="4730530"/>
            <a:ext cx="226567" cy="226568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841377" y="4710609"/>
            <a:ext cx="224604" cy="245287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458020" y="5238530"/>
            <a:ext cx="226568" cy="22656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216800" y="4730530"/>
            <a:ext cx="226568" cy="226568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941484" y="6125189"/>
            <a:ext cx="224604" cy="245287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4700263" y="6125189"/>
            <a:ext cx="224604" cy="24528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7459041" y="6125189"/>
            <a:ext cx="224604" cy="245287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0217822" y="6125189"/>
            <a:ext cx="224604" cy="24528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2976599" y="6125189"/>
            <a:ext cx="224605" cy="24528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937242" y="7043793"/>
            <a:ext cx="233033" cy="234453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7454800" y="7043793"/>
            <a:ext cx="233033" cy="234453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0217820" y="7031771"/>
            <a:ext cx="224604" cy="24528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2832146" y="7007792"/>
            <a:ext cx="233033" cy="23445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3121044" y="6995771"/>
            <a:ext cx="224604" cy="245287"/>
          </a:xfrm>
          <a:prstGeom prst="rect">
            <a:avLst/>
          </a:prstGeom>
        </p:spPr>
      </p:pic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89BC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4" name="object 44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FF269F-BA41-75A4-F9C0-5B9EFC243738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794634" y="8812721"/>
            <a:ext cx="889011" cy="2500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4EB176-902C-F30A-3D2D-8A9EAD3B7DE4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7683645" y="8761134"/>
            <a:ext cx="965211" cy="2714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CFC803-A615-600C-99C7-96647346C649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477250" y="8734969"/>
            <a:ext cx="609600" cy="2714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0533A8D-FCF4-7127-AA19-7CA84C1F4B02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638311" y="8773000"/>
            <a:ext cx="3664138" cy="285765"/>
          </a:xfrm>
          <a:prstGeom prst="rect">
            <a:avLst/>
          </a:prstGeom>
        </p:spPr>
      </p:pic>
      <p:pic>
        <p:nvPicPr>
          <p:cNvPr id="13" name="Picture 12" descr="A yellow background with black text&#10;&#10;AI-generated content may be incorrect.">
            <a:extLst>
              <a:ext uri="{FF2B5EF4-FFF2-40B4-BE49-F238E27FC236}">
                <a16:creationId xmlns:a16="http://schemas.microsoft.com/office/drawing/2014/main" id="{03248BC0-7438-5802-F04B-71CBC088518F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700262" y="8761134"/>
            <a:ext cx="4310387" cy="5016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670BE0C-64C3-DF45-B375-4A1BD7FCF06F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9579537" y="44847"/>
            <a:ext cx="3273836" cy="12619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eek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eek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eek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5921EBB5A7A14B832DA7240DCB29DA" ma:contentTypeVersion="3" ma:contentTypeDescription="Create a new document." ma:contentTypeScope="" ma:versionID="a115836b1a573d8a67d384ed52f0769f">
  <xsd:schema xmlns:xsd="http://www.w3.org/2001/XMLSchema" xmlns:xs="http://www.w3.org/2001/XMLSchema" xmlns:p="http://schemas.microsoft.com/office/2006/metadata/properties" xmlns:ns2="a3266731-19f4-493e-9ca7-6ec46be2e548" targetNamespace="http://schemas.microsoft.com/office/2006/metadata/properties" ma:root="true" ma:fieldsID="4221bbc0063b261eabbc56023c070a87" ns2:_="">
    <xsd:import namespace="a3266731-19f4-493e-9ca7-6ec46be2e5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266731-19f4-493e-9ca7-6ec46be2e5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853259-09D2-4CC2-8964-7E179E6C90C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F7E8A46-E9C9-4260-A0DF-A144A2B2C3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266731-19f4-493e-9ca7-6ec46be2e5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4FFDEB9-E9E3-4503-82A3-532C2627D2FC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0e76efa8-a57a-46d8-a3f4-49f722a82f45}" enabled="0" method="" siteId="{0e76efa8-a57a-46d8-a3f4-49f722a82f4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481</Words>
  <Application>Microsoft Office PowerPoint</Application>
  <PresentationFormat>Custom</PresentationFormat>
  <Paragraphs>103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Times New Roman</vt:lpstr>
      <vt:lpstr>Week 1</vt:lpstr>
      <vt:lpstr>Week 2</vt:lpstr>
      <vt:lpstr>Week 3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Hindmarch, Jane</dc:creator>
  <cp:lastModifiedBy>Hindmarch, Jane</cp:lastModifiedBy>
  <cp:revision>6</cp:revision>
  <dcterms:created xsi:type="dcterms:W3CDTF">2026-02-03T13:26:07Z</dcterms:created>
  <dcterms:modified xsi:type="dcterms:W3CDTF">2026-02-17T13:30:59Z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2026-02-03T00:00:00Z</vt:filetime>
  </property>
  <property fmtid="{D5CDD505-2E9C-101B-9397-08002B2CF9AE}" pid="3" name="Creator">
    <vt:lpwstr>Adobe InDesign 21.1 (Macintosh)</vt:lpwstr>
  </property>
  <property fmtid="{D5CDD505-2E9C-101B-9397-08002B2CF9AE}" pid="4" name="LastSaved">
    <vt:filetime>2026-02-03T00:00:00Z</vt:filetime>
  </property>
  <property fmtid="{D5CDD505-2E9C-101B-9397-08002B2CF9AE}" pid="5" name="Producer">
    <vt:lpwstr>Adobe PDF Library 18.0</vt:lpwstr>
  </property>
  <property fmtid="{D5CDD505-2E9C-101B-9397-08002B2CF9AE}" pid="6" name="ContentTypeId">
    <vt:lpwstr>0x0101002B5921EBB5A7A14B832DA7240DCB29DA</vt:lpwstr>
  </property>
</Properties>
</file>